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9" r:id="rId2"/>
    <p:sldId id="4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3551C56-74B9-42CB-83F5-BD21A95E43D5}"/>
              </a:ext>
            </a:extLst>
          </p:cNvPr>
          <p:cNvGrpSpPr/>
          <p:nvPr/>
        </p:nvGrpSpPr>
        <p:grpSpPr>
          <a:xfrm>
            <a:off x="716498" y="3791943"/>
            <a:ext cx="2602906" cy="2657393"/>
            <a:chOff x="716498" y="3791943"/>
            <a:chExt cx="2602906" cy="2657393"/>
          </a:xfrm>
        </p:grpSpPr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82B7C4EA-E400-4155-B6C6-12FEE75E6514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D3A18CB-9D9F-4C16-8532-D0E8C0DF3A1D}"/>
                </a:ext>
              </a:extLst>
            </p:cNvPr>
            <p:cNvGrpSpPr/>
            <p:nvPr/>
          </p:nvGrpSpPr>
          <p:grpSpPr>
            <a:xfrm>
              <a:off x="1259074" y="3791943"/>
              <a:ext cx="1547974" cy="2657393"/>
              <a:chOff x="1259074" y="3791943"/>
              <a:chExt cx="1547974" cy="2657393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72E66B4-FB53-4782-83C6-5FE0F5AFC7B1}"/>
                  </a:ext>
                </a:extLst>
              </p:cNvPr>
              <p:cNvSpPr/>
              <p:nvPr/>
            </p:nvSpPr>
            <p:spPr>
              <a:xfrm>
                <a:off x="1753750" y="5001736"/>
                <a:ext cx="553868" cy="450789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5F3D044-C04D-497D-A3E5-F52E596E3376}"/>
                  </a:ext>
                </a:extLst>
              </p:cNvPr>
              <p:cNvGrpSpPr/>
              <p:nvPr/>
            </p:nvGrpSpPr>
            <p:grpSpPr>
              <a:xfrm>
                <a:off x="1457325" y="4395651"/>
                <a:ext cx="1117600" cy="757374"/>
                <a:chOff x="7463927" y="1789359"/>
                <a:chExt cx="946143" cy="682796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DBA21F0-0779-4BDD-9731-CBAE71F9CB3A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161016D9-65D1-483C-8849-4C8D6295D87A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7BF6C705-F38B-4F08-A719-BD513105739A}"/>
                  </a:ext>
                </a:extLst>
              </p:cNvPr>
              <p:cNvSpPr/>
              <p:nvPr/>
            </p:nvSpPr>
            <p:spPr>
              <a:xfrm flipH="1">
                <a:off x="2571607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ABC79DC4-CD41-433B-8959-3688FBD1FBC0}"/>
                  </a:ext>
                </a:extLst>
              </p:cNvPr>
              <p:cNvSpPr/>
              <p:nvPr/>
            </p:nvSpPr>
            <p:spPr>
              <a:xfrm flipH="1">
                <a:off x="2263212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359F5967-0BFC-4B5D-A1C6-3070CD0F6376}"/>
                  </a:ext>
                </a:extLst>
              </p:cNvPr>
              <p:cNvSpPr/>
              <p:nvPr/>
            </p:nvSpPr>
            <p:spPr>
              <a:xfrm>
                <a:off x="1359837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台形 447">
                <a:extLst>
                  <a:ext uri="{FF2B5EF4-FFF2-40B4-BE49-F238E27FC236}">
                    <a16:creationId xmlns:a16="http://schemas.microsoft.com/office/drawing/2014/main" id="{FD1BD5A2-A94C-42B0-BC40-00B580B588A5}"/>
                  </a:ext>
                </a:extLst>
              </p:cNvPr>
              <p:cNvSpPr/>
              <p:nvPr/>
            </p:nvSpPr>
            <p:spPr>
              <a:xfrm>
                <a:off x="1259074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E28E677-946C-4408-AA80-7FE9783D16F8}"/>
                  </a:ext>
                </a:extLst>
              </p:cNvPr>
              <p:cNvSpPr/>
              <p:nvPr/>
            </p:nvSpPr>
            <p:spPr>
              <a:xfrm>
                <a:off x="1457325" y="5276934"/>
                <a:ext cx="1153114" cy="1172402"/>
              </a:xfrm>
              <a:custGeom>
                <a:avLst/>
                <a:gdLst>
                  <a:gd name="connsiteX0" fmla="*/ 323933 w 1153114"/>
                  <a:gd name="connsiteY0" fmla="*/ 0 h 1172402"/>
                  <a:gd name="connsiteX1" fmla="*/ 328688 w 1153114"/>
                  <a:gd name="connsiteY1" fmla="*/ 0 h 1172402"/>
                  <a:gd name="connsiteX2" fmla="*/ 351700 w 1153114"/>
                  <a:gd name="connsiteY2" fmla="*/ 42397 h 1172402"/>
                  <a:gd name="connsiteX3" fmla="*/ 576557 w 1153114"/>
                  <a:gd name="connsiteY3" fmla="*/ 161952 h 1172402"/>
                  <a:gd name="connsiteX4" fmla="*/ 801414 w 1153114"/>
                  <a:gd name="connsiteY4" fmla="*/ 42397 h 1172402"/>
                  <a:gd name="connsiteX5" fmla="*/ 824426 w 1153114"/>
                  <a:gd name="connsiteY5" fmla="*/ 0 h 1172402"/>
                  <a:gd name="connsiteX6" fmla="*/ 829181 w 1153114"/>
                  <a:gd name="connsiteY6" fmla="*/ 0 h 1172402"/>
                  <a:gd name="connsiteX7" fmla="*/ 1153114 w 1153114"/>
                  <a:gd name="connsiteY7" fmla="*/ 323933 h 1172402"/>
                  <a:gd name="connsiteX8" fmla="*/ 1153114 w 1153114"/>
                  <a:gd name="connsiteY8" fmla="*/ 1172402 h 1172402"/>
                  <a:gd name="connsiteX9" fmla="*/ 0 w 1153114"/>
                  <a:gd name="connsiteY9" fmla="*/ 1172402 h 1172402"/>
                  <a:gd name="connsiteX10" fmla="*/ 0 w 1153114"/>
                  <a:gd name="connsiteY10" fmla="*/ 323933 h 1172402"/>
                  <a:gd name="connsiteX11" fmla="*/ 323933 w 1153114"/>
                  <a:gd name="connsiteY11" fmla="*/ 0 h 117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3114" h="1172402">
                    <a:moveTo>
                      <a:pt x="323933" y="0"/>
                    </a:moveTo>
                    <a:lnTo>
                      <a:pt x="328688" y="0"/>
                    </a:lnTo>
                    <a:lnTo>
                      <a:pt x="351700" y="42397"/>
                    </a:lnTo>
                    <a:cubicBezTo>
                      <a:pt x="400431" y="114528"/>
                      <a:pt x="482956" y="161952"/>
                      <a:pt x="576557" y="161952"/>
                    </a:cubicBezTo>
                    <a:cubicBezTo>
                      <a:pt x="670158" y="161952"/>
                      <a:pt x="752683" y="114528"/>
                      <a:pt x="801414" y="42397"/>
                    </a:cubicBezTo>
                    <a:lnTo>
                      <a:pt x="824426" y="0"/>
                    </a:lnTo>
                    <a:lnTo>
                      <a:pt x="829181" y="0"/>
                    </a:lnTo>
                    <a:cubicBezTo>
                      <a:pt x="1008084" y="0"/>
                      <a:pt x="1153114" y="145030"/>
                      <a:pt x="1153114" y="323933"/>
                    </a:cubicBezTo>
                    <a:lnTo>
                      <a:pt x="1153114" y="1172402"/>
                    </a:lnTo>
                    <a:lnTo>
                      <a:pt x="0" y="1172402"/>
                    </a:lnTo>
                    <a:lnTo>
                      <a:pt x="0" y="323933"/>
                    </a:lnTo>
                    <a:cubicBezTo>
                      <a:pt x="0" y="145030"/>
                      <a:pt x="145030" y="0"/>
                      <a:pt x="323933" y="0"/>
                    </a:cubicBezTo>
                    <a:close/>
                  </a:path>
                </a:pathLst>
              </a:cu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7A2987DE-4E04-4E2C-A0C0-127D22FC9919}"/>
                </a:ext>
              </a:extLst>
            </p:cNvPr>
            <p:cNvGrpSpPr/>
            <p:nvPr/>
          </p:nvGrpSpPr>
          <p:grpSpPr>
            <a:xfrm>
              <a:off x="1349112" y="3876710"/>
              <a:ext cx="1249000" cy="991867"/>
              <a:chOff x="1349112" y="3876710"/>
              <a:chExt cx="1249000" cy="991867"/>
            </a:xfrm>
          </p:grpSpPr>
          <p:sp>
            <p:nvSpPr>
              <p:cNvPr id="257" name="楕円 22">
                <a:extLst>
                  <a:ext uri="{FF2B5EF4-FFF2-40B4-BE49-F238E27FC236}">
                    <a16:creationId xmlns:a16="http://schemas.microsoft.com/office/drawing/2014/main" id="{E29685DA-4BC9-4C35-9B84-20A651A3CC3E}"/>
                  </a:ext>
                </a:extLst>
              </p:cNvPr>
              <p:cNvSpPr/>
              <p:nvPr/>
            </p:nvSpPr>
            <p:spPr>
              <a:xfrm>
                <a:off x="2362862" y="40523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2">
                <a:extLst>
                  <a:ext uri="{FF2B5EF4-FFF2-40B4-BE49-F238E27FC236}">
                    <a16:creationId xmlns:a16="http://schemas.microsoft.com/office/drawing/2014/main" id="{80FBBB6E-7D36-4AD1-91DB-B12D1F2F608E}"/>
                  </a:ext>
                </a:extLst>
              </p:cNvPr>
              <p:cNvSpPr/>
              <p:nvPr/>
            </p:nvSpPr>
            <p:spPr>
              <a:xfrm>
                <a:off x="2101587" y="38973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2">
                <a:extLst>
                  <a:ext uri="{FF2B5EF4-FFF2-40B4-BE49-F238E27FC236}">
                    <a16:creationId xmlns:a16="http://schemas.microsoft.com/office/drawing/2014/main" id="{15AC5AEF-D3C4-4091-B6B6-F3FA3D0C3C96}"/>
                  </a:ext>
                </a:extLst>
              </p:cNvPr>
              <p:cNvSpPr/>
              <p:nvPr/>
            </p:nvSpPr>
            <p:spPr>
              <a:xfrm>
                <a:off x="1511037" y="41386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2">
                <a:extLst>
                  <a:ext uri="{FF2B5EF4-FFF2-40B4-BE49-F238E27FC236}">
                    <a16:creationId xmlns:a16="http://schemas.microsoft.com/office/drawing/2014/main" id="{A6AD0540-FAC6-4768-ABE6-CF1402C5EA05}"/>
                  </a:ext>
                </a:extLst>
              </p:cNvPr>
              <p:cNvSpPr/>
              <p:nvPr/>
            </p:nvSpPr>
            <p:spPr>
              <a:xfrm>
                <a:off x="1720587" y="387671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2">
                <a:extLst>
                  <a:ext uri="{FF2B5EF4-FFF2-40B4-BE49-F238E27FC236}">
                    <a16:creationId xmlns:a16="http://schemas.microsoft.com/office/drawing/2014/main" id="{14FB0635-6EAC-42EC-AA9D-7E9B818E056C}"/>
                  </a:ext>
                </a:extLst>
              </p:cNvPr>
              <p:cNvSpPr/>
              <p:nvPr/>
            </p:nvSpPr>
            <p:spPr>
              <a:xfrm>
                <a:off x="1349112" y="4586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2">
                <a:extLst>
                  <a:ext uri="{FF2B5EF4-FFF2-40B4-BE49-F238E27FC236}">
                    <a16:creationId xmlns:a16="http://schemas.microsoft.com/office/drawing/2014/main" id="{20883FDA-2370-4887-914F-3E38DCEA22CC}"/>
                  </a:ext>
                </a:extLst>
              </p:cNvPr>
              <p:cNvSpPr/>
              <p:nvPr/>
            </p:nvSpPr>
            <p:spPr>
              <a:xfrm>
                <a:off x="2487349" y="47006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2">
                <a:extLst>
                  <a:ext uri="{FF2B5EF4-FFF2-40B4-BE49-F238E27FC236}">
                    <a16:creationId xmlns:a16="http://schemas.microsoft.com/office/drawing/2014/main" id="{AB20AF8D-EB9C-4CF7-BA65-F103DECCDF04}"/>
                  </a:ext>
                </a:extLst>
              </p:cNvPr>
              <p:cNvSpPr/>
              <p:nvPr/>
            </p:nvSpPr>
            <p:spPr>
              <a:xfrm>
                <a:off x="2058724" y="437201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041DE32-1795-499D-B7B9-E9772358223A}"/>
                </a:ext>
              </a:extLst>
            </p:cNvPr>
            <p:cNvGrpSpPr/>
            <p:nvPr/>
          </p:nvGrpSpPr>
          <p:grpSpPr>
            <a:xfrm>
              <a:off x="1557815" y="4257907"/>
              <a:ext cx="902949" cy="306209"/>
              <a:chOff x="1557815" y="4257907"/>
              <a:chExt cx="902949" cy="306209"/>
            </a:xfrm>
          </p:grpSpPr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39AC5C1-C8C0-4F2B-BE85-B278CA9210BE}"/>
                  </a:ext>
                </a:extLst>
              </p:cNvPr>
              <p:cNvSpPr/>
              <p:nvPr/>
            </p:nvSpPr>
            <p:spPr>
              <a:xfrm rot="15300000">
                <a:off x="1676035" y="4189146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7FB59BA9-82BD-43C6-A06F-1D4C395D09C0}"/>
                  </a:ext>
                </a:extLst>
              </p:cNvPr>
              <p:cNvSpPr/>
              <p:nvPr/>
            </p:nvSpPr>
            <p:spPr>
              <a:xfrm rot="17100000">
                <a:off x="2316914" y="4189146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DA939CD-7015-4A06-B18B-D7AD07A693F4}"/>
                  </a:ext>
                </a:extLst>
              </p:cNvPr>
              <p:cNvSpPr/>
              <p:nvPr/>
            </p:nvSpPr>
            <p:spPr>
              <a:xfrm>
                <a:off x="1557815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9EC2DBD-93FB-4B90-8EB7-299DD3D6BC49}"/>
                  </a:ext>
                </a:extLst>
              </p:cNvPr>
              <p:cNvSpPr/>
              <p:nvPr/>
            </p:nvSpPr>
            <p:spPr>
              <a:xfrm>
                <a:off x="2248378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17F46-A62C-4F5A-8FFA-8D81500C56C8}"/>
              </a:ext>
            </a:extLst>
          </p:cNvPr>
          <p:cNvGrpSpPr/>
          <p:nvPr/>
        </p:nvGrpSpPr>
        <p:grpSpPr>
          <a:xfrm>
            <a:off x="6636345" y="3812587"/>
            <a:ext cx="2602906" cy="2651184"/>
            <a:chOff x="6636345" y="3812587"/>
            <a:chExt cx="2602906" cy="2651184"/>
          </a:xfrm>
        </p:grpSpPr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72472385-04BF-44B2-AAAC-8D8B65AE3B79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5C3109B-3E1F-4CCE-B1EF-F39081C36008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26799"/>
              <a:chOff x="7339193" y="3836972"/>
              <a:chExt cx="1277659" cy="2626799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E52C73B-B28B-41EA-85F7-1A610EA92669}"/>
                  </a:ext>
                </a:extLst>
              </p:cNvPr>
              <p:cNvSpPr/>
              <p:nvPr/>
            </p:nvSpPr>
            <p:spPr>
              <a:xfrm rot="21312133" flipH="1">
                <a:off x="8281573" y="5395043"/>
                <a:ext cx="325231" cy="1068726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026CB7A9-C86F-4E02-9D8D-A3D1ED00383A}"/>
                  </a:ext>
                </a:extLst>
              </p:cNvPr>
              <p:cNvSpPr/>
              <p:nvPr/>
            </p:nvSpPr>
            <p:spPr>
              <a:xfrm rot="287867">
                <a:off x="7371373" y="5395045"/>
                <a:ext cx="325231" cy="1068726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51967A8-B06F-4CC1-B4E5-048B4BFA76D5}"/>
                  </a:ext>
                </a:extLst>
              </p:cNvPr>
              <p:cNvGrpSpPr/>
              <p:nvPr/>
            </p:nvGrpSpPr>
            <p:grpSpPr>
              <a:xfrm>
                <a:off x="7452454" y="4981062"/>
                <a:ext cx="1074802" cy="1468274"/>
                <a:chOff x="7413298" y="4981062"/>
                <a:chExt cx="1153114" cy="1468274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F1150C83-22F9-4095-A2E7-2BB41CEA52B3}"/>
                    </a:ext>
                  </a:extLst>
                </p:cNvPr>
                <p:cNvSpPr/>
                <p:nvPr/>
              </p:nvSpPr>
              <p:spPr>
                <a:xfrm>
                  <a:off x="7500774" y="4981062"/>
                  <a:ext cx="976476" cy="804612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1859D200-C9E7-4D70-B258-F70CEC01B217}"/>
                    </a:ext>
                  </a:extLst>
                </p:cNvPr>
                <p:cNvSpPr/>
                <p:nvPr/>
              </p:nvSpPr>
              <p:spPr>
                <a:xfrm>
                  <a:off x="7413298" y="5288820"/>
                  <a:ext cx="1153114" cy="1160516"/>
                </a:xfrm>
                <a:custGeom>
                  <a:avLst/>
                  <a:gdLst>
                    <a:gd name="connsiteX0" fmla="*/ 911553 w 1153114"/>
                    <a:gd name="connsiteY0" fmla="*/ 0 h 1160516"/>
                    <a:gd name="connsiteX1" fmla="*/ 955270 w 1153114"/>
                    <a:gd name="connsiteY1" fmla="*/ 13571 h 1160516"/>
                    <a:gd name="connsiteX2" fmla="*/ 1153114 w 1153114"/>
                    <a:gd name="connsiteY2" fmla="*/ 312047 h 1160516"/>
                    <a:gd name="connsiteX3" fmla="*/ 1153114 w 1153114"/>
                    <a:gd name="connsiteY3" fmla="*/ 1160516 h 1160516"/>
                    <a:gd name="connsiteX4" fmla="*/ 0 w 1153114"/>
                    <a:gd name="connsiteY4" fmla="*/ 1160516 h 1160516"/>
                    <a:gd name="connsiteX5" fmla="*/ 0 w 1153114"/>
                    <a:gd name="connsiteY5" fmla="*/ 312047 h 1160516"/>
                    <a:gd name="connsiteX6" fmla="*/ 197844 w 1153114"/>
                    <a:gd name="connsiteY6" fmla="*/ 13571 h 1160516"/>
                    <a:gd name="connsiteX7" fmla="*/ 238505 w 1153114"/>
                    <a:gd name="connsiteY7" fmla="*/ 949 h 1160516"/>
                    <a:gd name="connsiteX8" fmla="*/ 238505 w 1153114"/>
                    <a:gd name="connsiteY8" fmla="*/ 30125 h 1160516"/>
                    <a:gd name="connsiteX9" fmla="*/ 575029 w 1153114"/>
                    <a:gd name="connsiteY9" fmla="*/ 366649 h 1160516"/>
                    <a:gd name="connsiteX10" fmla="*/ 911553 w 1153114"/>
                    <a:gd name="connsiteY10" fmla="*/ 30125 h 1160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3114" h="1160516">
                      <a:moveTo>
                        <a:pt x="911553" y="0"/>
                      </a:moveTo>
                      <a:lnTo>
                        <a:pt x="955270" y="13571"/>
                      </a:lnTo>
                      <a:cubicBezTo>
                        <a:pt x="1071535" y="62746"/>
                        <a:pt x="1153114" y="177870"/>
                        <a:pt x="1153114" y="312047"/>
                      </a:cubicBezTo>
                      <a:lnTo>
                        <a:pt x="1153114" y="1160516"/>
                      </a:lnTo>
                      <a:lnTo>
                        <a:pt x="0" y="1160516"/>
                      </a:lnTo>
                      <a:lnTo>
                        <a:pt x="0" y="312047"/>
                      </a:lnTo>
                      <a:cubicBezTo>
                        <a:pt x="0" y="177870"/>
                        <a:pt x="81580" y="62746"/>
                        <a:pt x="197844" y="13571"/>
                      </a:cubicBezTo>
                      <a:lnTo>
                        <a:pt x="238505" y="949"/>
                      </a:lnTo>
                      <a:lnTo>
                        <a:pt x="238505" y="30125"/>
                      </a:lnTo>
                      <a:cubicBezTo>
                        <a:pt x="238505" y="215982"/>
                        <a:pt x="389172" y="366649"/>
                        <a:pt x="575029" y="366649"/>
                      </a:cubicBezTo>
                      <a:cubicBezTo>
                        <a:pt x="760886" y="366649"/>
                        <a:pt x="911553" y="215982"/>
                        <a:pt x="911553" y="3012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20878F95-A5CC-4C9D-9C4D-7611F3310319}"/>
                  </a:ext>
                </a:extLst>
              </p:cNvPr>
              <p:cNvGrpSpPr/>
              <p:nvPr/>
            </p:nvGrpSpPr>
            <p:grpSpPr>
              <a:xfrm>
                <a:off x="7465976" y="4458989"/>
                <a:ext cx="1030324" cy="710705"/>
                <a:chOff x="7463927" y="1789359"/>
                <a:chExt cx="946143" cy="682796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6BF49FC-1154-4F1E-B458-6F3DFF1E24D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8AFA9C96-D678-4331-9386-593E02A47EE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859E71EC-FB03-4AC9-AD9A-638F8C4BC2FE}"/>
                </a:ext>
              </a:extLst>
            </p:cNvPr>
            <p:cNvGrpSpPr/>
            <p:nvPr/>
          </p:nvGrpSpPr>
          <p:grpSpPr>
            <a:xfrm>
              <a:off x="7475453" y="3914811"/>
              <a:ext cx="1020402" cy="901380"/>
              <a:chOff x="7475453" y="3914811"/>
              <a:chExt cx="1020402" cy="901380"/>
            </a:xfrm>
          </p:grpSpPr>
          <p:sp>
            <p:nvSpPr>
              <p:cNvPr id="327" name="楕円 22">
                <a:extLst>
                  <a:ext uri="{FF2B5EF4-FFF2-40B4-BE49-F238E27FC236}">
                    <a16:creationId xmlns:a16="http://schemas.microsoft.com/office/drawing/2014/main" id="{E7A6D173-3068-4E97-8FD1-391A37159CA3}"/>
                  </a:ext>
                </a:extLst>
              </p:cNvPr>
              <p:cNvSpPr/>
              <p:nvPr/>
            </p:nvSpPr>
            <p:spPr>
              <a:xfrm>
                <a:off x="8327278" y="41285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22">
                <a:extLst>
                  <a:ext uri="{FF2B5EF4-FFF2-40B4-BE49-F238E27FC236}">
                    <a16:creationId xmlns:a16="http://schemas.microsoft.com/office/drawing/2014/main" id="{1C027361-75C1-449E-89F8-BA0AA169126D}"/>
                  </a:ext>
                </a:extLst>
              </p:cNvPr>
              <p:cNvSpPr/>
              <p:nvPr/>
            </p:nvSpPr>
            <p:spPr>
              <a:xfrm>
                <a:off x="8066003" y="39735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22">
                <a:extLst>
                  <a:ext uri="{FF2B5EF4-FFF2-40B4-BE49-F238E27FC236}">
                    <a16:creationId xmlns:a16="http://schemas.microsoft.com/office/drawing/2014/main" id="{9393C29C-B667-424F-A0EA-467AD0D70D42}"/>
                  </a:ext>
                </a:extLst>
              </p:cNvPr>
              <p:cNvSpPr/>
              <p:nvPr/>
            </p:nvSpPr>
            <p:spPr>
              <a:xfrm>
                <a:off x="7475453" y="4214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22">
                <a:extLst>
                  <a:ext uri="{FF2B5EF4-FFF2-40B4-BE49-F238E27FC236}">
                    <a16:creationId xmlns:a16="http://schemas.microsoft.com/office/drawing/2014/main" id="{41D8F31A-CE37-4510-85F1-CC40CE27E828}"/>
                  </a:ext>
                </a:extLst>
              </p:cNvPr>
              <p:cNvSpPr/>
              <p:nvPr/>
            </p:nvSpPr>
            <p:spPr>
              <a:xfrm>
                <a:off x="7746916" y="39148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22">
                <a:extLst>
                  <a:ext uri="{FF2B5EF4-FFF2-40B4-BE49-F238E27FC236}">
                    <a16:creationId xmlns:a16="http://schemas.microsoft.com/office/drawing/2014/main" id="{C7FE5BA9-1308-4449-98A2-51CC40D935E8}"/>
                  </a:ext>
                </a:extLst>
              </p:cNvPr>
              <p:cNvSpPr/>
              <p:nvPr/>
            </p:nvSpPr>
            <p:spPr>
              <a:xfrm>
                <a:off x="7932654" y="42672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22">
                <a:extLst>
                  <a:ext uri="{FF2B5EF4-FFF2-40B4-BE49-F238E27FC236}">
                    <a16:creationId xmlns:a16="http://schemas.microsoft.com/office/drawing/2014/main" id="{A2C77B2A-422D-41C1-9190-973CE09BE8CE}"/>
                  </a:ext>
                </a:extLst>
              </p:cNvPr>
              <p:cNvSpPr/>
              <p:nvPr/>
            </p:nvSpPr>
            <p:spPr>
              <a:xfrm>
                <a:off x="7475454" y="46482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22">
                <a:extLst>
                  <a:ext uri="{FF2B5EF4-FFF2-40B4-BE49-F238E27FC236}">
                    <a16:creationId xmlns:a16="http://schemas.microsoft.com/office/drawing/2014/main" id="{442FD266-838F-41C6-908F-5B3ECBCABDCF}"/>
                  </a:ext>
                </a:extLst>
              </p:cNvPr>
              <p:cNvSpPr/>
              <p:nvPr/>
            </p:nvSpPr>
            <p:spPr>
              <a:xfrm>
                <a:off x="8385092" y="46006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C75158F-B354-4C75-B0A7-28D2F74D04FE}"/>
                </a:ext>
              </a:extLst>
            </p:cNvPr>
            <p:cNvGrpSpPr/>
            <p:nvPr/>
          </p:nvGrpSpPr>
          <p:grpSpPr>
            <a:xfrm>
              <a:off x="7551276" y="4352081"/>
              <a:ext cx="878438" cy="291922"/>
              <a:chOff x="7551276" y="4352081"/>
              <a:chExt cx="878438" cy="291922"/>
            </a:xfrm>
          </p:grpSpPr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ABCEECBD-A939-4E7B-A3A2-7642DBC4339C}"/>
                  </a:ext>
                </a:extLst>
              </p:cNvPr>
              <p:cNvSpPr/>
              <p:nvPr/>
            </p:nvSpPr>
            <p:spPr>
              <a:xfrm rot="15300000">
                <a:off x="7651347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229727D1-2EE0-468A-BEAF-EB4F348CF6B4}"/>
                  </a:ext>
                </a:extLst>
              </p:cNvPr>
              <p:cNvSpPr/>
              <p:nvPr/>
            </p:nvSpPr>
            <p:spPr>
              <a:xfrm rot="17100000">
                <a:off x="8253911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50F9D565-E270-4D18-AC56-2013B7C46C61}"/>
                  </a:ext>
                </a:extLst>
              </p:cNvPr>
              <p:cNvSpPr/>
              <p:nvPr/>
            </p:nvSpPr>
            <p:spPr>
              <a:xfrm>
                <a:off x="7614056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C54D6BC4-249C-48D4-84BE-C7D7CFE06EF4}"/>
                  </a:ext>
                </a:extLst>
              </p:cNvPr>
              <p:cNvSpPr/>
              <p:nvPr/>
            </p:nvSpPr>
            <p:spPr>
              <a:xfrm>
                <a:off x="8195081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2FE7241-7598-4256-858F-E0B9ED73DD56}"/>
              </a:ext>
            </a:extLst>
          </p:cNvPr>
          <p:cNvGrpSpPr/>
          <p:nvPr/>
        </p:nvGrpSpPr>
        <p:grpSpPr>
          <a:xfrm>
            <a:off x="3668713" y="772799"/>
            <a:ext cx="2602906" cy="2759390"/>
            <a:chOff x="3668713" y="772799"/>
            <a:chExt cx="2602906" cy="2759390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74F14FD9-F38E-422D-A970-483947A3191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E5FA5CE-6A9A-4577-940E-AFC2FD40AAA5}"/>
                </a:ext>
              </a:extLst>
            </p:cNvPr>
            <p:cNvGrpSpPr/>
            <p:nvPr/>
          </p:nvGrpSpPr>
          <p:grpSpPr>
            <a:xfrm>
              <a:off x="4164150" y="772799"/>
              <a:ext cx="1719214" cy="2759390"/>
              <a:chOff x="4164150" y="772799"/>
              <a:chExt cx="1719214" cy="2759390"/>
            </a:xfrm>
          </p:grpSpPr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D53FD6C7-160F-4184-A54B-4DA96EB907A2}"/>
                  </a:ext>
                </a:extLst>
              </p:cNvPr>
              <p:cNvSpPr/>
              <p:nvPr/>
            </p:nvSpPr>
            <p:spPr>
              <a:xfrm flipH="1">
                <a:off x="56071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474242D6-6190-4C3E-A0FB-590B94209A41}"/>
                  </a:ext>
                </a:extLst>
              </p:cNvPr>
              <p:cNvSpPr/>
              <p:nvPr/>
            </p:nvSpPr>
            <p:spPr>
              <a:xfrm flipH="1">
                <a:off x="5293378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BCE5C88D-E714-45D0-9B41-242C091AB02F}"/>
                  </a:ext>
                </a:extLst>
              </p:cNvPr>
              <p:cNvSpPr/>
              <p:nvPr/>
            </p:nvSpPr>
            <p:spPr>
              <a:xfrm>
                <a:off x="42925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FED3545D-17C9-407B-97A5-50AFFA72B45B}"/>
                  </a:ext>
                </a:extLst>
              </p:cNvPr>
              <p:cNvSpPr/>
              <p:nvPr/>
            </p:nvSpPr>
            <p:spPr>
              <a:xfrm>
                <a:off x="416415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4FF66D7D-91FB-498B-BE54-A151F2BA1B6C}"/>
                  </a:ext>
                </a:extLst>
              </p:cNvPr>
              <p:cNvSpPr/>
              <p:nvPr/>
            </p:nvSpPr>
            <p:spPr>
              <a:xfrm>
                <a:off x="4719854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片側の 2 つの角を丸めた四角形 144">
                <a:extLst>
                  <a:ext uri="{FF2B5EF4-FFF2-40B4-BE49-F238E27FC236}">
                    <a16:creationId xmlns:a16="http://schemas.microsoft.com/office/drawing/2014/main" id="{ACF966AF-1FA2-4C80-8216-D88B41A1A33E}"/>
                  </a:ext>
                </a:extLst>
              </p:cNvPr>
              <p:cNvSpPr/>
              <p:nvPr/>
            </p:nvSpPr>
            <p:spPr>
              <a:xfrm>
                <a:off x="4398274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60081E7-4CF7-4C8E-B9CE-91ACF58A44B2}"/>
                  </a:ext>
                </a:extLst>
              </p:cNvPr>
              <p:cNvSpPr/>
              <p:nvPr/>
            </p:nvSpPr>
            <p:spPr>
              <a:xfrm>
                <a:off x="5215924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17603A2-FAA8-4893-8583-229F787732AB}"/>
                  </a:ext>
                </a:extLst>
              </p:cNvPr>
              <p:cNvGrpSpPr/>
              <p:nvPr/>
            </p:nvGrpSpPr>
            <p:grpSpPr>
              <a:xfrm>
                <a:off x="4496810" y="13886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47C7CE2-584D-41B3-BA11-8D7935384E9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FDBC984-0D93-4CF7-B033-4E57A642EB21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B0FECDB0-9D99-4A95-A16D-6C4155521A85}"/>
                  </a:ext>
                </a:extLst>
              </p:cNvPr>
              <p:cNvSpPr/>
              <p:nvPr/>
            </p:nvSpPr>
            <p:spPr>
              <a:xfrm>
                <a:off x="4985372" y="2260297"/>
                <a:ext cx="83578" cy="127189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平行四辺形 160">
                <a:extLst>
                  <a:ext uri="{FF2B5EF4-FFF2-40B4-BE49-F238E27FC236}">
                    <a16:creationId xmlns:a16="http://schemas.microsoft.com/office/drawing/2014/main" id="{42ACC03E-CE52-47F7-A349-C31148EAFF9C}"/>
                  </a:ext>
                </a:extLst>
              </p:cNvPr>
              <p:cNvSpPr/>
              <p:nvPr/>
            </p:nvSpPr>
            <p:spPr>
              <a:xfrm>
                <a:off x="4692223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平行四辺形 160">
                <a:extLst>
                  <a:ext uri="{FF2B5EF4-FFF2-40B4-BE49-F238E27FC236}">
                    <a16:creationId xmlns:a16="http://schemas.microsoft.com/office/drawing/2014/main" id="{BC6503A9-37F9-4EE3-98F0-8C94DB0F5337}"/>
                  </a:ext>
                </a:extLst>
              </p:cNvPr>
              <p:cNvSpPr/>
              <p:nvPr/>
            </p:nvSpPr>
            <p:spPr>
              <a:xfrm flipH="1">
                <a:off x="5025824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平行四辺形 160">
                <a:extLst>
                  <a:ext uri="{FF2B5EF4-FFF2-40B4-BE49-F238E27FC236}">
                    <a16:creationId xmlns:a16="http://schemas.microsoft.com/office/drawing/2014/main" id="{B0C671A3-AFDB-446E-A799-E736AFF3E83B}"/>
                  </a:ext>
                </a:extLst>
              </p:cNvPr>
              <p:cNvSpPr/>
              <p:nvPr/>
            </p:nvSpPr>
            <p:spPr>
              <a:xfrm>
                <a:off x="4692223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平行四辺形 160">
                <a:extLst>
                  <a:ext uri="{FF2B5EF4-FFF2-40B4-BE49-F238E27FC236}">
                    <a16:creationId xmlns:a16="http://schemas.microsoft.com/office/drawing/2014/main" id="{FA740BA9-7338-4C03-BADA-BFC621A117E2}"/>
                  </a:ext>
                </a:extLst>
              </p:cNvPr>
              <p:cNvSpPr/>
              <p:nvPr/>
            </p:nvSpPr>
            <p:spPr>
              <a:xfrm flipH="1">
                <a:off x="502582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F50DA1-A262-4EAD-BDE3-983511FFD4DA}"/>
                  </a:ext>
                </a:extLst>
              </p:cNvPr>
              <p:cNvSpPr/>
              <p:nvPr/>
            </p:nvSpPr>
            <p:spPr>
              <a:xfrm>
                <a:off x="5002409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693AD63-FA9F-4F4B-9D37-89AC3984EF70}"/>
                </a:ext>
              </a:extLst>
            </p:cNvPr>
            <p:cNvGrpSpPr/>
            <p:nvPr/>
          </p:nvGrpSpPr>
          <p:grpSpPr>
            <a:xfrm>
              <a:off x="4480802" y="784965"/>
              <a:ext cx="1094219" cy="894214"/>
              <a:chOff x="4480802" y="784965"/>
              <a:chExt cx="1094219" cy="894214"/>
            </a:xfrm>
          </p:grpSpPr>
          <p:sp>
            <p:nvSpPr>
              <p:cNvPr id="346" name="楕円 22">
                <a:extLst>
                  <a:ext uri="{FF2B5EF4-FFF2-40B4-BE49-F238E27FC236}">
                    <a16:creationId xmlns:a16="http://schemas.microsoft.com/office/drawing/2014/main" id="{036B4D78-1B9A-479B-BBFF-F1535B0B8993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22">
                <a:extLst>
                  <a:ext uri="{FF2B5EF4-FFF2-40B4-BE49-F238E27FC236}">
                    <a16:creationId xmlns:a16="http://schemas.microsoft.com/office/drawing/2014/main" id="{839793B6-EE70-4FD0-905C-EE2FE8E58050}"/>
                  </a:ext>
                </a:extLst>
              </p:cNvPr>
              <p:cNvSpPr/>
              <p:nvPr/>
            </p:nvSpPr>
            <p:spPr>
              <a:xfrm>
                <a:off x="5177506" y="78496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">
                <a:extLst>
                  <a:ext uri="{FF2B5EF4-FFF2-40B4-BE49-F238E27FC236}">
                    <a16:creationId xmlns:a16="http://schemas.microsoft.com/office/drawing/2014/main" id="{C6277708-64E4-4BC9-AD17-19204A608D22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22">
                <a:extLst>
                  <a:ext uri="{FF2B5EF4-FFF2-40B4-BE49-F238E27FC236}">
                    <a16:creationId xmlns:a16="http://schemas.microsoft.com/office/drawing/2014/main" id="{BD7E27B1-ED9C-4373-B05D-3355CAE35491}"/>
                  </a:ext>
                </a:extLst>
              </p:cNvPr>
              <p:cNvSpPr/>
              <p:nvPr/>
            </p:nvSpPr>
            <p:spPr>
              <a:xfrm>
                <a:off x="4480802" y="15112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22">
                <a:extLst>
                  <a:ext uri="{FF2B5EF4-FFF2-40B4-BE49-F238E27FC236}">
                    <a16:creationId xmlns:a16="http://schemas.microsoft.com/office/drawing/2014/main" id="{8C47A4DE-A85B-4752-8199-592C3C324D48}"/>
                  </a:ext>
                </a:extLst>
              </p:cNvPr>
              <p:cNvSpPr/>
              <p:nvPr/>
            </p:nvSpPr>
            <p:spPr>
              <a:xfrm>
                <a:off x="4842752" y="86828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22">
                <a:extLst>
                  <a:ext uri="{FF2B5EF4-FFF2-40B4-BE49-F238E27FC236}">
                    <a16:creationId xmlns:a16="http://schemas.microsoft.com/office/drawing/2014/main" id="{70C3CA73-2DF6-4CDE-A773-30EE6F58FA2B}"/>
                  </a:ext>
                </a:extLst>
              </p:cNvPr>
              <p:cNvSpPr/>
              <p:nvPr/>
            </p:nvSpPr>
            <p:spPr>
              <a:xfrm>
                <a:off x="5464258" y="147550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22">
                <a:extLst>
                  <a:ext uri="{FF2B5EF4-FFF2-40B4-BE49-F238E27FC236}">
                    <a16:creationId xmlns:a16="http://schemas.microsoft.com/office/drawing/2014/main" id="{DB313968-108E-4BD5-A368-006025B6075B}"/>
                  </a:ext>
                </a:extLst>
              </p:cNvPr>
              <p:cNvSpPr/>
              <p:nvPr/>
            </p:nvSpPr>
            <p:spPr>
              <a:xfrm>
                <a:off x="4910806" y="12469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5170AFDF-E059-4DAA-80FF-C7A0D7060ECA}"/>
                </a:ext>
              </a:extLst>
            </p:cNvPr>
            <p:cNvGrpSpPr/>
            <p:nvPr/>
          </p:nvGrpSpPr>
          <p:grpSpPr>
            <a:xfrm>
              <a:off x="4556204" y="1222860"/>
              <a:ext cx="911995" cy="336860"/>
              <a:chOff x="4556204" y="1222860"/>
              <a:chExt cx="911995" cy="336860"/>
            </a:xfrm>
          </p:grpSpPr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9FE5E11A-2765-44AF-91AC-74D4DB2DA8E2}"/>
                  </a:ext>
                </a:extLst>
              </p:cNvPr>
              <p:cNvSpPr/>
              <p:nvPr/>
            </p:nvSpPr>
            <p:spPr>
              <a:xfrm rot="15300000">
                <a:off x="4677354" y="1101710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358FC00E-C04F-4CA9-A7DD-7895436D61B4}"/>
                  </a:ext>
                </a:extLst>
              </p:cNvPr>
              <p:cNvSpPr/>
              <p:nvPr/>
            </p:nvSpPr>
            <p:spPr>
              <a:xfrm rot="17100000">
                <a:off x="5261329" y="1101710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EFA941A-BE0F-483C-83C2-16E74133B48D}"/>
                  </a:ext>
                </a:extLst>
              </p:cNvPr>
              <p:cNvSpPr/>
              <p:nvPr/>
            </p:nvSpPr>
            <p:spPr>
              <a:xfrm>
                <a:off x="46117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888BA43-958E-49B5-B110-9F24FA3C14C7}"/>
                  </a:ext>
                </a:extLst>
              </p:cNvPr>
              <p:cNvSpPr/>
              <p:nvPr/>
            </p:nvSpPr>
            <p:spPr>
              <a:xfrm>
                <a:off x="52213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5EED21E-480E-445D-BE6E-FADEEA9AD58A}"/>
              </a:ext>
            </a:extLst>
          </p:cNvPr>
          <p:cNvGrpSpPr/>
          <p:nvPr/>
        </p:nvGrpSpPr>
        <p:grpSpPr>
          <a:xfrm>
            <a:off x="716498" y="830100"/>
            <a:ext cx="2602906" cy="2702089"/>
            <a:chOff x="716498" y="830100"/>
            <a:chExt cx="2602906" cy="2702089"/>
          </a:xfrm>
        </p:grpSpPr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F62E0285-079B-4849-82CF-C91F39F02631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02E1CEB-05E3-4B05-84F9-FDDA1A74A9BF}"/>
                </a:ext>
              </a:extLst>
            </p:cNvPr>
            <p:cNvGrpSpPr/>
            <p:nvPr/>
          </p:nvGrpSpPr>
          <p:grpSpPr>
            <a:xfrm>
              <a:off x="1174004" y="830100"/>
              <a:ext cx="1719214" cy="2702089"/>
              <a:chOff x="1174004" y="830100"/>
              <a:chExt cx="1719214" cy="2702089"/>
            </a:xfrm>
          </p:grpSpPr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DEB20AEF-7CDF-4700-80AF-DDA734F96B0D}"/>
                  </a:ext>
                </a:extLst>
              </p:cNvPr>
              <p:cNvSpPr/>
              <p:nvPr/>
            </p:nvSpPr>
            <p:spPr>
              <a:xfrm flipH="1">
                <a:off x="26169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063D372D-5FF0-42B9-8CD4-F64712AB9CB3}"/>
                  </a:ext>
                </a:extLst>
              </p:cNvPr>
              <p:cNvSpPr/>
              <p:nvPr/>
            </p:nvSpPr>
            <p:spPr>
              <a:xfrm flipH="1">
                <a:off x="230323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21EC38CB-E5A9-4A44-9CD6-09D85139171C}"/>
                  </a:ext>
                </a:extLst>
              </p:cNvPr>
              <p:cNvSpPr/>
              <p:nvPr/>
            </p:nvSpPr>
            <p:spPr>
              <a:xfrm>
                <a:off x="13023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5513BA2F-81C9-46D5-9F7A-7C02A842628C}"/>
                  </a:ext>
                </a:extLst>
              </p:cNvPr>
              <p:cNvSpPr/>
              <p:nvPr/>
            </p:nvSpPr>
            <p:spPr>
              <a:xfrm>
                <a:off x="1174004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5BE38-EBC2-4244-BDFE-20A264E832BF}"/>
                  </a:ext>
                </a:extLst>
              </p:cNvPr>
              <p:cNvSpPr/>
              <p:nvPr/>
            </p:nvSpPr>
            <p:spPr>
              <a:xfrm>
                <a:off x="1729708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44">
                <a:extLst>
                  <a:ext uri="{FF2B5EF4-FFF2-40B4-BE49-F238E27FC236}">
                    <a16:creationId xmlns:a16="http://schemas.microsoft.com/office/drawing/2014/main" id="{A612ABBB-DBC7-4CE3-BB42-A67D58AAC6ED}"/>
                  </a:ext>
                </a:extLst>
              </p:cNvPr>
              <p:cNvSpPr/>
              <p:nvPr/>
            </p:nvSpPr>
            <p:spPr>
              <a:xfrm>
                <a:off x="1408128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平行四辺形 160">
                <a:extLst>
                  <a:ext uri="{FF2B5EF4-FFF2-40B4-BE49-F238E27FC236}">
                    <a16:creationId xmlns:a16="http://schemas.microsoft.com/office/drawing/2014/main" id="{ED2C1478-66C1-4495-B02A-DEA7AA65DFA9}"/>
                  </a:ext>
                </a:extLst>
              </p:cNvPr>
              <p:cNvSpPr/>
              <p:nvPr/>
            </p:nvSpPr>
            <p:spPr>
              <a:xfrm>
                <a:off x="1702077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平行四辺形 160">
                <a:extLst>
                  <a:ext uri="{FF2B5EF4-FFF2-40B4-BE49-F238E27FC236}">
                    <a16:creationId xmlns:a16="http://schemas.microsoft.com/office/drawing/2014/main" id="{D69DA024-7FF7-4B7F-A911-C613CE699CA5}"/>
                  </a:ext>
                </a:extLst>
              </p:cNvPr>
              <p:cNvSpPr/>
              <p:nvPr/>
            </p:nvSpPr>
            <p:spPr>
              <a:xfrm flipH="1">
                <a:off x="203567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平行四辺形 160">
                <a:extLst>
                  <a:ext uri="{FF2B5EF4-FFF2-40B4-BE49-F238E27FC236}">
                    <a16:creationId xmlns:a16="http://schemas.microsoft.com/office/drawing/2014/main" id="{CC8B6816-9B0C-4922-83F2-24A840E83CCB}"/>
                  </a:ext>
                </a:extLst>
              </p:cNvPr>
              <p:cNvSpPr/>
              <p:nvPr/>
            </p:nvSpPr>
            <p:spPr>
              <a:xfrm>
                <a:off x="170207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平行四辺形 160">
                <a:extLst>
                  <a:ext uri="{FF2B5EF4-FFF2-40B4-BE49-F238E27FC236}">
                    <a16:creationId xmlns:a16="http://schemas.microsoft.com/office/drawing/2014/main" id="{36B28358-479D-48A8-8E4F-658CC07D4C31}"/>
                  </a:ext>
                </a:extLst>
              </p:cNvPr>
              <p:cNvSpPr/>
              <p:nvPr/>
            </p:nvSpPr>
            <p:spPr>
              <a:xfrm flipH="1">
                <a:off x="2035679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851579A6-B5EE-4735-BFAE-2B5C46FDF1B8}"/>
                  </a:ext>
                </a:extLst>
              </p:cNvPr>
              <p:cNvSpPr/>
              <p:nvPr/>
            </p:nvSpPr>
            <p:spPr>
              <a:xfrm>
                <a:off x="2225778" y="2640275"/>
                <a:ext cx="314128" cy="332267"/>
              </a:xfrm>
              <a:prstGeom prst="round2SameRect">
                <a:avLst>
                  <a:gd name="adj1" fmla="val 0"/>
                  <a:gd name="adj2" fmla="val 1742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482CCAC-CBCE-4DDE-81DD-213AC46F0E44}"/>
                  </a:ext>
                </a:extLst>
              </p:cNvPr>
              <p:cNvSpPr/>
              <p:nvPr/>
            </p:nvSpPr>
            <p:spPr>
              <a:xfrm>
                <a:off x="2011747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39AD70AF-15AF-4722-877A-3CAC01299AE7}"/>
                  </a:ext>
                </a:extLst>
              </p:cNvPr>
              <p:cNvGrpSpPr/>
              <p:nvPr/>
            </p:nvGrpSpPr>
            <p:grpSpPr>
              <a:xfrm>
                <a:off x="1501198" y="14267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F8CB47A-2E14-4D1A-B798-41DBB69B240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B798762-6168-4136-88AF-B9000787F53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751EC321-6BB2-4C2E-8763-D803CA4453CD}"/>
                </a:ext>
              </a:extLst>
            </p:cNvPr>
            <p:cNvGrpSpPr/>
            <p:nvPr/>
          </p:nvGrpSpPr>
          <p:grpSpPr>
            <a:xfrm>
              <a:off x="1482641" y="862048"/>
              <a:ext cx="1172801" cy="975198"/>
              <a:chOff x="1482641" y="862048"/>
              <a:chExt cx="1172801" cy="975198"/>
            </a:xfrm>
          </p:grpSpPr>
          <p:sp>
            <p:nvSpPr>
              <p:cNvPr id="385" name="楕円 22">
                <a:extLst>
                  <a:ext uri="{FF2B5EF4-FFF2-40B4-BE49-F238E27FC236}">
                    <a16:creationId xmlns:a16="http://schemas.microsoft.com/office/drawing/2014/main" id="{B918466C-9D26-4E88-8617-0029E9C4F6C4}"/>
                  </a:ext>
                </a:extLst>
              </p:cNvPr>
              <p:cNvSpPr/>
              <p:nvPr/>
            </p:nvSpPr>
            <p:spPr>
              <a:xfrm>
                <a:off x="23773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22">
                <a:extLst>
                  <a:ext uri="{FF2B5EF4-FFF2-40B4-BE49-F238E27FC236}">
                    <a16:creationId xmlns:a16="http://schemas.microsoft.com/office/drawing/2014/main" id="{05119CAE-7885-424B-B98B-EB5CC4AEDB8E}"/>
                  </a:ext>
                </a:extLst>
              </p:cNvPr>
              <p:cNvSpPr/>
              <p:nvPr/>
            </p:nvSpPr>
            <p:spPr>
              <a:xfrm>
                <a:off x="21160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22">
                <a:extLst>
                  <a:ext uri="{FF2B5EF4-FFF2-40B4-BE49-F238E27FC236}">
                    <a16:creationId xmlns:a16="http://schemas.microsoft.com/office/drawing/2014/main" id="{CBEADC63-D0A5-4D4C-B21F-8DD974AA9997}"/>
                  </a:ext>
                </a:extLst>
              </p:cNvPr>
              <p:cNvSpPr/>
              <p:nvPr/>
            </p:nvSpPr>
            <p:spPr>
              <a:xfrm>
                <a:off x="15255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22">
                <a:extLst>
                  <a:ext uri="{FF2B5EF4-FFF2-40B4-BE49-F238E27FC236}">
                    <a16:creationId xmlns:a16="http://schemas.microsoft.com/office/drawing/2014/main" id="{0CDDBB57-57CC-41F2-840A-2E5E4F5847BF}"/>
                  </a:ext>
                </a:extLst>
              </p:cNvPr>
              <p:cNvSpPr/>
              <p:nvPr/>
            </p:nvSpPr>
            <p:spPr>
              <a:xfrm>
                <a:off x="1627897" y="8620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22">
                <a:extLst>
                  <a:ext uri="{FF2B5EF4-FFF2-40B4-BE49-F238E27FC236}">
                    <a16:creationId xmlns:a16="http://schemas.microsoft.com/office/drawing/2014/main" id="{0751AE0E-DFA2-4E71-812E-9885B0AACE94}"/>
                  </a:ext>
                </a:extLst>
              </p:cNvPr>
              <p:cNvSpPr/>
              <p:nvPr/>
            </p:nvSpPr>
            <p:spPr>
              <a:xfrm>
                <a:off x="1920791" y="107397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22">
                <a:extLst>
                  <a:ext uri="{FF2B5EF4-FFF2-40B4-BE49-F238E27FC236}">
                    <a16:creationId xmlns:a16="http://schemas.microsoft.com/office/drawing/2014/main" id="{10645355-E7BA-4044-AE72-B47F412ECB14}"/>
                  </a:ext>
                </a:extLst>
              </p:cNvPr>
              <p:cNvSpPr/>
              <p:nvPr/>
            </p:nvSpPr>
            <p:spPr>
              <a:xfrm>
                <a:off x="1482641" y="153356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22">
                <a:extLst>
                  <a:ext uri="{FF2B5EF4-FFF2-40B4-BE49-F238E27FC236}">
                    <a16:creationId xmlns:a16="http://schemas.microsoft.com/office/drawing/2014/main" id="{D99C3B7B-0682-417F-B036-812A2A331DD4}"/>
                  </a:ext>
                </a:extLst>
              </p:cNvPr>
              <p:cNvSpPr/>
              <p:nvPr/>
            </p:nvSpPr>
            <p:spPr>
              <a:xfrm>
                <a:off x="2180347" y="1669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22">
                <a:extLst>
                  <a:ext uri="{FF2B5EF4-FFF2-40B4-BE49-F238E27FC236}">
                    <a16:creationId xmlns:a16="http://schemas.microsoft.com/office/drawing/2014/main" id="{460F3DB8-E312-4CE2-B448-A77917B14411}"/>
                  </a:ext>
                </a:extLst>
              </p:cNvPr>
              <p:cNvSpPr/>
              <p:nvPr/>
            </p:nvSpPr>
            <p:spPr>
              <a:xfrm>
                <a:off x="2544679" y="136687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8BEB581-7EFF-40E7-848B-FF8746CEB7ED}"/>
                </a:ext>
              </a:extLst>
            </p:cNvPr>
            <p:cNvGrpSpPr/>
            <p:nvPr/>
          </p:nvGrpSpPr>
          <p:grpSpPr>
            <a:xfrm>
              <a:off x="1560649" y="1299009"/>
              <a:ext cx="911995" cy="298811"/>
              <a:chOff x="1560649" y="1299009"/>
              <a:chExt cx="911995" cy="298811"/>
            </a:xfrm>
          </p:grpSpPr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A7277196-E4FF-48C0-8A9D-22E493F1C4D9}"/>
                  </a:ext>
                </a:extLst>
              </p:cNvPr>
              <p:cNvSpPr/>
              <p:nvPr/>
            </p:nvSpPr>
            <p:spPr>
              <a:xfrm rot="15300000">
                <a:off x="1701799" y="1157859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99C2A5E3-8E5E-48B8-B188-BF6990926AFA}"/>
                  </a:ext>
                </a:extLst>
              </p:cNvPr>
              <p:cNvSpPr/>
              <p:nvPr/>
            </p:nvSpPr>
            <p:spPr>
              <a:xfrm rot="17100000">
                <a:off x="2285774" y="1157859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6682171-113E-4131-A0F1-EB76841FC5E5}"/>
                  </a:ext>
                </a:extLst>
              </p:cNvPr>
              <p:cNvSpPr/>
              <p:nvPr/>
            </p:nvSpPr>
            <p:spPr>
              <a:xfrm>
                <a:off x="15955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955F08D6-F013-483D-A5AF-07454E58BC89}"/>
                  </a:ext>
                </a:extLst>
              </p:cNvPr>
              <p:cNvSpPr/>
              <p:nvPr/>
            </p:nvSpPr>
            <p:spPr>
              <a:xfrm>
                <a:off x="22051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01C3DD-2DAC-4635-9A21-252741AC5602}"/>
              </a:ext>
            </a:extLst>
          </p:cNvPr>
          <p:cNvGrpSpPr/>
          <p:nvPr/>
        </p:nvGrpSpPr>
        <p:grpSpPr>
          <a:xfrm>
            <a:off x="6636345" y="596593"/>
            <a:ext cx="2602906" cy="2935596"/>
            <a:chOff x="6636345" y="596593"/>
            <a:chExt cx="2602906" cy="2935596"/>
          </a:xfrm>
        </p:grpSpPr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328FADD0-81E0-4CDB-8A2D-86538B4A1703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25F60D1-6A95-4F68-A417-B237F5FBC84E}"/>
                </a:ext>
              </a:extLst>
            </p:cNvPr>
            <p:cNvGrpSpPr/>
            <p:nvPr/>
          </p:nvGrpSpPr>
          <p:grpSpPr>
            <a:xfrm>
              <a:off x="7044090" y="596593"/>
              <a:ext cx="1740939" cy="2935596"/>
              <a:chOff x="7044090" y="596593"/>
              <a:chExt cx="1740939" cy="2935596"/>
            </a:xfrm>
          </p:grpSpPr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A7FBEFAA-0C7A-4CFD-A65E-9D7059A7A02D}"/>
                  </a:ext>
                </a:extLst>
              </p:cNvPr>
              <p:cNvSpPr/>
              <p:nvPr/>
            </p:nvSpPr>
            <p:spPr>
              <a:xfrm flipH="1">
                <a:off x="85087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20B93D3B-31D8-40EA-A075-B8D84A9841EA}"/>
                  </a:ext>
                </a:extLst>
              </p:cNvPr>
              <p:cNvSpPr/>
              <p:nvPr/>
            </p:nvSpPr>
            <p:spPr>
              <a:xfrm flipH="1">
                <a:off x="8195043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A5616ABD-D655-472D-9A35-763EA60D12D1}"/>
                  </a:ext>
                </a:extLst>
              </p:cNvPr>
              <p:cNvSpPr/>
              <p:nvPr/>
            </p:nvSpPr>
            <p:spPr>
              <a:xfrm>
                <a:off x="71941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C559D78C-8652-4E33-8534-AB75AC95D60F}"/>
                  </a:ext>
                </a:extLst>
              </p:cNvPr>
              <p:cNvSpPr/>
              <p:nvPr/>
            </p:nvSpPr>
            <p:spPr>
              <a:xfrm>
                <a:off x="7065815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D77A136-5B3B-4969-AF74-ED4DE0B37F5A}"/>
                  </a:ext>
                </a:extLst>
              </p:cNvPr>
              <p:cNvSpPr/>
              <p:nvPr/>
            </p:nvSpPr>
            <p:spPr>
              <a:xfrm>
                <a:off x="7621519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片側の 2 つの角を丸めた四角形 144">
                <a:extLst>
                  <a:ext uri="{FF2B5EF4-FFF2-40B4-BE49-F238E27FC236}">
                    <a16:creationId xmlns:a16="http://schemas.microsoft.com/office/drawing/2014/main" id="{A2BE1389-15F1-4FD4-B49D-82AA31B2B05B}"/>
                  </a:ext>
                </a:extLst>
              </p:cNvPr>
              <p:cNvSpPr/>
              <p:nvPr/>
            </p:nvSpPr>
            <p:spPr>
              <a:xfrm>
                <a:off x="7299939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台形 731">
                <a:extLst>
                  <a:ext uri="{FF2B5EF4-FFF2-40B4-BE49-F238E27FC236}">
                    <a16:creationId xmlns:a16="http://schemas.microsoft.com/office/drawing/2014/main" id="{B0E37C36-20AA-4DC8-93B5-A735B007663E}"/>
                  </a:ext>
                </a:extLst>
              </p:cNvPr>
              <p:cNvSpPr/>
              <p:nvPr/>
            </p:nvSpPr>
            <p:spPr>
              <a:xfrm rot="10800000" flipV="1">
                <a:off x="7788713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E1F6964E-387B-484E-A1B8-8C718BA3D429}"/>
                  </a:ext>
                </a:extLst>
              </p:cNvPr>
              <p:cNvSpPr/>
              <p:nvPr/>
            </p:nvSpPr>
            <p:spPr>
              <a:xfrm rot="10800000">
                <a:off x="7807952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平行四辺形 160">
                <a:extLst>
                  <a:ext uri="{FF2B5EF4-FFF2-40B4-BE49-F238E27FC236}">
                    <a16:creationId xmlns:a16="http://schemas.microsoft.com/office/drawing/2014/main" id="{64F2EC3B-8D23-41B7-BEA9-FD8CBCCD8E8B}"/>
                  </a:ext>
                </a:extLst>
              </p:cNvPr>
              <p:cNvSpPr/>
              <p:nvPr/>
            </p:nvSpPr>
            <p:spPr>
              <a:xfrm>
                <a:off x="759388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平行四辺形 160">
                <a:extLst>
                  <a:ext uri="{FF2B5EF4-FFF2-40B4-BE49-F238E27FC236}">
                    <a16:creationId xmlns:a16="http://schemas.microsoft.com/office/drawing/2014/main" id="{7193F4A6-8A87-4157-B2AC-F0128167CFA0}"/>
                  </a:ext>
                </a:extLst>
              </p:cNvPr>
              <p:cNvSpPr/>
              <p:nvPr/>
            </p:nvSpPr>
            <p:spPr>
              <a:xfrm flipH="1">
                <a:off x="7927489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平行四辺形 160">
                <a:extLst>
                  <a:ext uri="{FF2B5EF4-FFF2-40B4-BE49-F238E27FC236}">
                    <a16:creationId xmlns:a16="http://schemas.microsoft.com/office/drawing/2014/main" id="{7D35D50A-40C9-46A4-ACDA-1FC68BE139AC}"/>
                  </a:ext>
                </a:extLst>
              </p:cNvPr>
              <p:cNvSpPr/>
              <p:nvPr/>
            </p:nvSpPr>
            <p:spPr>
              <a:xfrm>
                <a:off x="7593888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平行四辺形 160">
                <a:extLst>
                  <a:ext uri="{FF2B5EF4-FFF2-40B4-BE49-F238E27FC236}">
                    <a16:creationId xmlns:a16="http://schemas.microsoft.com/office/drawing/2014/main" id="{370877C0-DD92-41DB-BED8-5C6823E04481}"/>
                  </a:ext>
                </a:extLst>
              </p:cNvPr>
              <p:cNvSpPr/>
              <p:nvPr/>
            </p:nvSpPr>
            <p:spPr>
              <a:xfrm flipH="1">
                <a:off x="7927490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D935649E-197B-4967-8B0C-1014E0839F6C}"/>
                  </a:ext>
                </a:extLst>
              </p:cNvPr>
              <p:cNvSpPr/>
              <p:nvPr/>
            </p:nvSpPr>
            <p:spPr>
              <a:xfrm>
                <a:off x="8117589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118831" y="740918"/>
                <a:ext cx="1437872" cy="1394529"/>
                <a:chOff x="8153543" y="491435"/>
                <a:chExt cx="1437872" cy="1394529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76597A8-D684-4225-9955-8B4958B15D7B}"/>
                  </a:ext>
                </a:extLst>
              </p:cNvPr>
              <p:cNvGrpSpPr/>
              <p:nvPr/>
            </p:nvGrpSpPr>
            <p:grpSpPr>
              <a:xfrm>
                <a:off x="7400925" y="1389031"/>
                <a:ext cx="1046347" cy="765554"/>
                <a:chOff x="7463927" y="1789359"/>
                <a:chExt cx="946143" cy="682796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31AB288-ECC4-482B-BF6D-3F0755EF30F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5716730-CDFA-4B9D-892B-ACB98EEFDD34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3D2D8D3F-4D42-44F5-A569-26EBFFE0788A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EC683F10-DD59-4384-B53B-9122AC25F6A5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AC569625-8962-4274-B773-D834300C2DEE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A2AACA8-707D-4418-B4CF-02415AB584DA}"/>
                </a:ext>
              </a:extLst>
            </p:cNvPr>
            <p:cNvGrpSpPr/>
            <p:nvPr/>
          </p:nvGrpSpPr>
          <p:grpSpPr>
            <a:xfrm>
              <a:off x="7494831" y="1279191"/>
              <a:ext cx="840094" cy="337679"/>
              <a:chOff x="7494831" y="1279191"/>
              <a:chExt cx="840094" cy="337679"/>
            </a:xfrm>
          </p:grpSpPr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6E01584C-B6DC-4141-BDDA-FCBDA531F915}"/>
                  </a:ext>
                </a:extLst>
              </p:cNvPr>
              <p:cNvSpPr/>
              <p:nvPr/>
            </p:nvSpPr>
            <p:spPr>
              <a:xfrm rot="20700000">
                <a:off x="7494831" y="127919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80AE314A-E6CC-453B-8A10-6E8085028438}"/>
                  </a:ext>
                </a:extLst>
              </p:cNvPr>
              <p:cNvSpPr/>
              <p:nvPr/>
            </p:nvSpPr>
            <p:spPr>
              <a:xfrm rot="900000">
                <a:off x="8047281" y="127919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902D9636-5F63-4846-8612-30F8D4283C53}"/>
                  </a:ext>
                </a:extLst>
              </p:cNvPr>
              <p:cNvSpPr/>
              <p:nvPr/>
            </p:nvSpPr>
            <p:spPr>
              <a:xfrm>
                <a:off x="7526437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BE2DB333-294B-4564-A962-9DB3BBF7EC7D}"/>
                  </a:ext>
                </a:extLst>
              </p:cNvPr>
              <p:cNvSpPr/>
              <p:nvPr/>
            </p:nvSpPr>
            <p:spPr>
              <a:xfrm>
                <a:off x="8075543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6A745F4F-4F98-4BAA-859D-F3BEAFA1F641}"/>
                </a:ext>
              </a:extLst>
            </p:cNvPr>
            <p:cNvGrpSpPr/>
            <p:nvPr/>
          </p:nvGrpSpPr>
          <p:grpSpPr>
            <a:xfrm>
              <a:off x="7345278" y="785848"/>
              <a:ext cx="1161688" cy="917255"/>
              <a:chOff x="7345278" y="785848"/>
              <a:chExt cx="1161688" cy="917255"/>
            </a:xfrm>
          </p:grpSpPr>
          <p:sp>
            <p:nvSpPr>
              <p:cNvPr id="421" name="楕円 22">
                <a:extLst>
                  <a:ext uri="{FF2B5EF4-FFF2-40B4-BE49-F238E27FC236}">
                    <a16:creationId xmlns:a16="http://schemas.microsoft.com/office/drawing/2014/main" id="{D2F54B48-DAB8-4E34-95E1-11403BD07564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22">
                <a:extLst>
                  <a:ext uri="{FF2B5EF4-FFF2-40B4-BE49-F238E27FC236}">
                    <a16:creationId xmlns:a16="http://schemas.microsoft.com/office/drawing/2014/main" id="{CEDE2536-80F2-4C92-A4EF-18DCD33D24B1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22">
                <a:extLst>
                  <a:ext uri="{FF2B5EF4-FFF2-40B4-BE49-F238E27FC236}">
                    <a16:creationId xmlns:a16="http://schemas.microsoft.com/office/drawing/2014/main" id="{39CAB390-CE1A-4C40-9B2D-098430F53F85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22">
                <a:extLst>
                  <a:ext uri="{FF2B5EF4-FFF2-40B4-BE49-F238E27FC236}">
                    <a16:creationId xmlns:a16="http://schemas.microsoft.com/office/drawing/2014/main" id="{48A85979-4C71-4D8C-A3E3-075F80133AD0}"/>
                  </a:ext>
                </a:extLst>
              </p:cNvPr>
              <p:cNvSpPr/>
              <p:nvPr/>
            </p:nvSpPr>
            <p:spPr>
              <a:xfrm>
                <a:off x="7345278" y="15351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22">
                <a:extLst>
                  <a:ext uri="{FF2B5EF4-FFF2-40B4-BE49-F238E27FC236}">
                    <a16:creationId xmlns:a16="http://schemas.microsoft.com/office/drawing/2014/main" id="{AADE0A84-310F-4D22-905B-FE4EAF5DD78E}"/>
                  </a:ext>
                </a:extLst>
              </p:cNvPr>
              <p:cNvSpPr/>
              <p:nvPr/>
            </p:nvSpPr>
            <p:spPr>
              <a:xfrm>
                <a:off x="8396203" y="15224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22">
                <a:extLst>
                  <a:ext uri="{FF2B5EF4-FFF2-40B4-BE49-F238E27FC236}">
                    <a16:creationId xmlns:a16="http://schemas.microsoft.com/office/drawing/2014/main" id="{561EA4D5-FCFE-4A21-8E30-EDA8D84FA0D9}"/>
                  </a:ext>
                </a:extLst>
              </p:cNvPr>
              <p:cNvSpPr/>
              <p:nvPr/>
            </p:nvSpPr>
            <p:spPr>
              <a:xfrm>
                <a:off x="7656428" y="785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2">
                <a:extLst>
                  <a:ext uri="{FF2B5EF4-FFF2-40B4-BE49-F238E27FC236}">
                    <a16:creationId xmlns:a16="http://schemas.microsoft.com/office/drawing/2014/main" id="{F34293F3-FAB2-47B7-BA42-1D515FF5C3F8}"/>
                  </a:ext>
                </a:extLst>
              </p:cNvPr>
              <p:cNvSpPr/>
              <p:nvPr/>
            </p:nvSpPr>
            <p:spPr>
              <a:xfrm>
                <a:off x="7688178" y="108112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1B74041-D2A8-4727-BCF1-5C00E22EAB42}"/>
              </a:ext>
            </a:extLst>
          </p:cNvPr>
          <p:cNvGrpSpPr/>
          <p:nvPr/>
        </p:nvGrpSpPr>
        <p:grpSpPr>
          <a:xfrm>
            <a:off x="3642979" y="3812587"/>
            <a:ext cx="2602906" cy="2636749"/>
            <a:chOff x="3642979" y="3812587"/>
            <a:chExt cx="2602906" cy="2636749"/>
          </a:xfrm>
        </p:grpSpPr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CDB06D5A-3E55-4FA2-92ED-6F97D01827D0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99F16FC-2DA5-4C0B-B0F6-2157D4DED756}"/>
                </a:ext>
              </a:extLst>
            </p:cNvPr>
            <p:cNvGrpSpPr/>
            <p:nvPr/>
          </p:nvGrpSpPr>
          <p:grpSpPr>
            <a:xfrm>
              <a:off x="4173376" y="3835565"/>
              <a:ext cx="1547974" cy="2613771"/>
              <a:chOff x="4173376" y="3835565"/>
              <a:chExt cx="1547974" cy="2613771"/>
            </a:xfrm>
          </p:grpSpPr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E2F00050-B84E-4CCC-B1B5-FA8D5A08D21C}"/>
                  </a:ext>
                </a:extLst>
              </p:cNvPr>
              <p:cNvSpPr/>
              <p:nvPr/>
            </p:nvSpPr>
            <p:spPr>
              <a:xfrm flipH="1">
                <a:off x="5485909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66B50C38-21AB-4958-ABD3-62CBBD832795}"/>
                  </a:ext>
                </a:extLst>
              </p:cNvPr>
              <p:cNvSpPr/>
              <p:nvPr/>
            </p:nvSpPr>
            <p:spPr>
              <a:xfrm flipH="1">
                <a:off x="5177514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1056B337-A1B6-43C0-9C4C-7A9289D5A262}"/>
                  </a:ext>
                </a:extLst>
              </p:cNvPr>
              <p:cNvSpPr/>
              <p:nvPr/>
            </p:nvSpPr>
            <p:spPr>
              <a:xfrm>
                <a:off x="4274139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C2023952-64A9-4408-BE18-66533A580C64}"/>
                  </a:ext>
                </a:extLst>
              </p:cNvPr>
              <p:cNvSpPr/>
              <p:nvPr/>
            </p:nvSpPr>
            <p:spPr>
              <a:xfrm>
                <a:off x="4173376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87994CF-407D-408E-BEE7-23819E39442C}"/>
                  </a:ext>
                </a:extLst>
              </p:cNvPr>
              <p:cNvSpPr/>
              <p:nvPr/>
            </p:nvSpPr>
            <p:spPr>
              <a:xfrm>
                <a:off x="4668052" y="5001736"/>
                <a:ext cx="553868" cy="450789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片側の 2 つの角を丸めた四角形 144">
                <a:extLst>
                  <a:ext uri="{FF2B5EF4-FFF2-40B4-BE49-F238E27FC236}">
                    <a16:creationId xmlns:a16="http://schemas.microsoft.com/office/drawing/2014/main" id="{108B95FA-9A30-4919-AD70-87228038C4FE}"/>
                  </a:ext>
                </a:extLst>
              </p:cNvPr>
              <p:cNvSpPr/>
              <p:nvPr/>
            </p:nvSpPr>
            <p:spPr>
              <a:xfrm>
                <a:off x="4371627" y="5276934"/>
                <a:ext cx="1153114" cy="1172402"/>
              </a:xfrm>
              <a:prstGeom prst="round2SameRect">
                <a:avLst>
                  <a:gd name="adj1" fmla="val 28092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片側の 2 つの角を丸めた四角形 144">
                <a:extLst>
                  <a:ext uri="{FF2B5EF4-FFF2-40B4-BE49-F238E27FC236}">
                    <a16:creationId xmlns:a16="http://schemas.microsoft.com/office/drawing/2014/main" id="{90438F15-EB5C-424E-BAF1-8F0E14A71B4B}"/>
                  </a:ext>
                </a:extLst>
              </p:cNvPr>
              <p:cNvSpPr/>
              <p:nvPr/>
            </p:nvSpPr>
            <p:spPr>
              <a:xfrm>
                <a:off x="4900890" y="5276934"/>
                <a:ext cx="107466" cy="469274"/>
              </a:xfrm>
              <a:prstGeom prst="round2SameRect">
                <a:avLst>
                  <a:gd name="adj1" fmla="val 0"/>
                  <a:gd name="adj2" fmla="val 26567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平行四辺形 160">
                <a:extLst>
                  <a:ext uri="{FF2B5EF4-FFF2-40B4-BE49-F238E27FC236}">
                    <a16:creationId xmlns:a16="http://schemas.microsoft.com/office/drawing/2014/main" id="{DC6E6904-A655-47DC-B987-5510D7ABC49E}"/>
                  </a:ext>
                </a:extLst>
              </p:cNvPr>
              <p:cNvSpPr/>
              <p:nvPr/>
            </p:nvSpPr>
            <p:spPr>
              <a:xfrm>
                <a:off x="4642456" y="5230843"/>
                <a:ext cx="315232" cy="27223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  <a:gd name="connsiteX0" fmla="*/ 0 w 341844"/>
                  <a:gd name="connsiteY0" fmla="*/ 126252 h 295332"/>
                  <a:gd name="connsiteX1" fmla="*/ 115151 w 341844"/>
                  <a:gd name="connsiteY1" fmla="*/ 0 h 295332"/>
                  <a:gd name="connsiteX2" fmla="*/ 341844 w 341844"/>
                  <a:gd name="connsiteY2" fmla="*/ 50006 h 295332"/>
                  <a:gd name="connsiteX3" fmla="*/ 143351 w 341844"/>
                  <a:gd name="connsiteY3" fmla="*/ 295321 h 295332"/>
                  <a:gd name="connsiteX4" fmla="*/ 0 w 341844"/>
                  <a:gd name="connsiteY4" fmla="*/ 126252 h 295332"/>
                  <a:gd name="connsiteX0" fmla="*/ 137 w 341981"/>
                  <a:gd name="connsiteY0" fmla="*/ 126252 h 295332"/>
                  <a:gd name="connsiteX1" fmla="*/ 115288 w 341981"/>
                  <a:gd name="connsiteY1" fmla="*/ 0 h 295332"/>
                  <a:gd name="connsiteX2" fmla="*/ 341981 w 341981"/>
                  <a:gd name="connsiteY2" fmla="*/ 50006 h 295332"/>
                  <a:gd name="connsiteX3" fmla="*/ 143488 w 341981"/>
                  <a:gd name="connsiteY3" fmla="*/ 295321 h 295332"/>
                  <a:gd name="connsiteX4" fmla="*/ 137 w 341981"/>
                  <a:gd name="connsiteY4" fmla="*/ 126252 h 29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981" h="295332">
                    <a:moveTo>
                      <a:pt x="137" y="126252"/>
                    </a:moveTo>
                    <a:cubicBezTo>
                      <a:pt x="4741" y="91328"/>
                      <a:pt x="76904" y="42084"/>
                      <a:pt x="115288" y="0"/>
                    </a:cubicBezTo>
                    <a:lnTo>
                      <a:pt x="341981" y="50006"/>
                    </a:lnTo>
                    <a:cubicBezTo>
                      <a:pt x="275817" y="131778"/>
                      <a:pt x="179366" y="296908"/>
                      <a:pt x="143488" y="295321"/>
                    </a:cubicBezTo>
                    <a:cubicBezTo>
                      <a:pt x="107610" y="293734"/>
                      <a:pt x="-4467" y="161176"/>
                      <a:pt x="137" y="1262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平行四辺形 160">
                <a:extLst>
                  <a:ext uri="{FF2B5EF4-FFF2-40B4-BE49-F238E27FC236}">
                    <a16:creationId xmlns:a16="http://schemas.microsoft.com/office/drawing/2014/main" id="{CEAA9949-05A3-430B-95B9-79C643FCC9D8}"/>
                  </a:ext>
                </a:extLst>
              </p:cNvPr>
              <p:cNvSpPr/>
              <p:nvPr/>
            </p:nvSpPr>
            <p:spPr>
              <a:xfrm flipH="1">
                <a:off x="4951050" y="5230843"/>
                <a:ext cx="315232" cy="27223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  <a:gd name="connsiteX0" fmla="*/ 0 w 341844"/>
                  <a:gd name="connsiteY0" fmla="*/ 126252 h 295332"/>
                  <a:gd name="connsiteX1" fmla="*/ 115151 w 341844"/>
                  <a:gd name="connsiteY1" fmla="*/ 0 h 295332"/>
                  <a:gd name="connsiteX2" fmla="*/ 341844 w 341844"/>
                  <a:gd name="connsiteY2" fmla="*/ 50006 h 295332"/>
                  <a:gd name="connsiteX3" fmla="*/ 143351 w 341844"/>
                  <a:gd name="connsiteY3" fmla="*/ 295321 h 295332"/>
                  <a:gd name="connsiteX4" fmla="*/ 0 w 341844"/>
                  <a:gd name="connsiteY4" fmla="*/ 126252 h 295332"/>
                  <a:gd name="connsiteX0" fmla="*/ 137 w 341981"/>
                  <a:gd name="connsiteY0" fmla="*/ 126252 h 295332"/>
                  <a:gd name="connsiteX1" fmla="*/ 115288 w 341981"/>
                  <a:gd name="connsiteY1" fmla="*/ 0 h 295332"/>
                  <a:gd name="connsiteX2" fmla="*/ 341981 w 341981"/>
                  <a:gd name="connsiteY2" fmla="*/ 50006 h 295332"/>
                  <a:gd name="connsiteX3" fmla="*/ 143488 w 341981"/>
                  <a:gd name="connsiteY3" fmla="*/ 295321 h 295332"/>
                  <a:gd name="connsiteX4" fmla="*/ 137 w 341981"/>
                  <a:gd name="connsiteY4" fmla="*/ 126252 h 29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981" h="295332">
                    <a:moveTo>
                      <a:pt x="137" y="126252"/>
                    </a:moveTo>
                    <a:cubicBezTo>
                      <a:pt x="4741" y="91328"/>
                      <a:pt x="76904" y="42084"/>
                      <a:pt x="115288" y="0"/>
                    </a:cubicBezTo>
                    <a:lnTo>
                      <a:pt x="341981" y="50006"/>
                    </a:lnTo>
                    <a:cubicBezTo>
                      <a:pt x="275817" y="131778"/>
                      <a:pt x="179366" y="296908"/>
                      <a:pt x="143488" y="295321"/>
                    </a:cubicBezTo>
                    <a:cubicBezTo>
                      <a:pt x="107610" y="293734"/>
                      <a:pt x="-4467" y="161176"/>
                      <a:pt x="137" y="1262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928B1A7C-5400-4076-BDE4-5DE140FE4A5D}"/>
                  </a:ext>
                </a:extLst>
              </p:cNvPr>
              <p:cNvSpPr/>
              <p:nvPr/>
            </p:nvSpPr>
            <p:spPr>
              <a:xfrm>
                <a:off x="4923118" y="5356164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6E249593-37A8-4776-B304-6D4976CC8111}"/>
                  </a:ext>
                </a:extLst>
              </p:cNvPr>
              <p:cNvSpPr/>
              <p:nvPr/>
            </p:nvSpPr>
            <p:spPr>
              <a:xfrm>
                <a:off x="4923118" y="5488961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8C30D433-9CE1-4706-8872-709B75543DB3}"/>
                  </a:ext>
                </a:extLst>
              </p:cNvPr>
              <p:cNvSpPr/>
              <p:nvPr/>
            </p:nvSpPr>
            <p:spPr>
              <a:xfrm>
                <a:off x="4923118" y="5621757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AA2D6F5-8FDD-4A8E-93E3-C321ABC37170}"/>
                  </a:ext>
                </a:extLst>
              </p:cNvPr>
              <p:cNvGrpSpPr/>
              <p:nvPr/>
            </p:nvGrpSpPr>
            <p:grpSpPr>
              <a:xfrm>
                <a:off x="4394045" y="4428988"/>
                <a:ext cx="1089974" cy="750231"/>
                <a:chOff x="7463927" y="1789359"/>
                <a:chExt cx="946143" cy="682796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1714B48-B73A-46A9-AE15-118871768959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43FE18C-D37F-4263-8D8D-949BC54F076C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02590755-5982-420A-8112-457120DB5EAB}"/>
                </a:ext>
              </a:extLst>
            </p:cNvPr>
            <p:cNvGrpSpPr/>
            <p:nvPr/>
          </p:nvGrpSpPr>
          <p:grpSpPr>
            <a:xfrm>
              <a:off x="4438565" y="3835435"/>
              <a:ext cx="1020400" cy="1009259"/>
              <a:chOff x="4438565" y="3835435"/>
              <a:chExt cx="1020400" cy="1009259"/>
            </a:xfrm>
          </p:grpSpPr>
          <p:sp>
            <p:nvSpPr>
              <p:cNvPr id="319" name="楕円 22">
                <a:extLst>
                  <a:ext uri="{FF2B5EF4-FFF2-40B4-BE49-F238E27FC236}">
                    <a16:creationId xmlns:a16="http://schemas.microsoft.com/office/drawing/2014/main" id="{5696F259-9321-4CFC-B9AB-024C6DFF43CB}"/>
                  </a:ext>
                </a:extLst>
              </p:cNvPr>
              <p:cNvSpPr/>
              <p:nvPr/>
            </p:nvSpPr>
            <p:spPr>
              <a:xfrm>
                <a:off x="5304678" y="41475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22">
                <a:extLst>
                  <a:ext uri="{FF2B5EF4-FFF2-40B4-BE49-F238E27FC236}">
                    <a16:creationId xmlns:a16="http://schemas.microsoft.com/office/drawing/2014/main" id="{FA121C8C-4640-41F7-81D0-D2B59CEA664C}"/>
                  </a:ext>
                </a:extLst>
              </p:cNvPr>
              <p:cNvSpPr/>
              <p:nvPr/>
            </p:nvSpPr>
            <p:spPr>
              <a:xfrm>
                <a:off x="5043403" y="39925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22">
                <a:extLst>
                  <a:ext uri="{FF2B5EF4-FFF2-40B4-BE49-F238E27FC236}">
                    <a16:creationId xmlns:a16="http://schemas.microsoft.com/office/drawing/2014/main" id="{0B682C38-1F19-4F01-BBD3-E9D0CE72CBE8}"/>
                  </a:ext>
                </a:extLst>
              </p:cNvPr>
              <p:cNvSpPr/>
              <p:nvPr/>
            </p:nvSpPr>
            <p:spPr>
              <a:xfrm>
                <a:off x="4452853" y="42338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22">
                <a:extLst>
                  <a:ext uri="{FF2B5EF4-FFF2-40B4-BE49-F238E27FC236}">
                    <a16:creationId xmlns:a16="http://schemas.microsoft.com/office/drawing/2014/main" id="{88D594EF-C18E-4574-BC0F-A4E2E71DFABF}"/>
                  </a:ext>
                </a:extLst>
              </p:cNvPr>
              <p:cNvSpPr/>
              <p:nvPr/>
            </p:nvSpPr>
            <p:spPr>
              <a:xfrm>
                <a:off x="4710028" y="3835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22">
                <a:extLst>
                  <a:ext uri="{FF2B5EF4-FFF2-40B4-BE49-F238E27FC236}">
                    <a16:creationId xmlns:a16="http://schemas.microsoft.com/office/drawing/2014/main" id="{0EC93580-135A-4D7E-91E7-287C52F30018}"/>
                  </a:ext>
                </a:extLst>
              </p:cNvPr>
              <p:cNvSpPr/>
              <p:nvPr/>
            </p:nvSpPr>
            <p:spPr>
              <a:xfrm>
                <a:off x="4733840" y="418309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22">
                <a:extLst>
                  <a:ext uri="{FF2B5EF4-FFF2-40B4-BE49-F238E27FC236}">
                    <a16:creationId xmlns:a16="http://schemas.microsoft.com/office/drawing/2014/main" id="{45B43F58-4761-4AA4-A12D-927965DFB3D7}"/>
                  </a:ext>
                </a:extLst>
              </p:cNvPr>
              <p:cNvSpPr/>
              <p:nvPr/>
            </p:nvSpPr>
            <p:spPr>
              <a:xfrm>
                <a:off x="4438565" y="467673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22">
                <a:extLst>
                  <a:ext uri="{FF2B5EF4-FFF2-40B4-BE49-F238E27FC236}">
                    <a16:creationId xmlns:a16="http://schemas.microsoft.com/office/drawing/2014/main" id="{C0F05D34-5B72-4A59-8C1C-B782657994D4}"/>
                  </a:ext>
                </a:extLst>
              </p:cNvPr>
              <p:cNvSpPr/>
              <p:nvPr/>
            </p:nvSpPr>
            <p:spPr>
              <a:xfrm>
                <a:off x="5348202" y="462911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813FFAA5-AA7F-48CE-B60F-EB7C5B64C8F5}"/>
                </a:ext>
              </a:extLst>
            </p:cNvPr>
            <p:cNvGrpSpPr/>
            <p:nvPr/>
          </p:nvGrpSpPr>
          <p:grpSpPr>
            <a:xfrm>
              <a:off x="4534378" y="4323647"/>
              <a:ext cx="821986" cy="321432"/>
              <a:chOff x="4534378" y="4323647"/>
              <a:chExt cx="821986" cy="321432"/>
            </a:xfrm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4274CF9-C940-4F84-964E-22D2A8C0B5C5}"/>
                  </a:ext>
                </a:extLst>
              </p:cNvPr>
              <p:cNvSpPr/>
              <p:nvPr/>
            </p:nvSpPr>
            <p:spPr>
              <a:xfrm>
                <a:off x="45343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567501-FD30-4B3E-98B4-9C313564B913}"/>
                  </a:ext>
                </a:extLst>
              </p:cNvPr>
              <p:cNvSpPr/>
              <p:nvPr/>
            </p:nvSpPr>
            <p:spPr>
              <a:xfrm>
                <a:off x="51439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F1122A12-6589-40EB-8019-99A4D9A0B851}"/>
                  </a:ext>
                </a:extLst>
              </p:cNvPr>
              <p:cNvSpPr/>
              <p:nvPr/>
            </p:nvSpPr>
            <p:spPr>
              <a:xfrm rot="10800000">
                <a:off x="4537425" y="4323647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E7A9DC8B-030E-4253-BDE7-946E01A9A825}"/>
                  </a:ext>
                </a:extLst>
              </p:cNvPr>
              <p:cNvSpPr/>
              <p:nvPr/>
            </p:nvSpPr>
            <p:spPr>
              <a:xfrm rot="10800000">
                <a:off x="5139993" y="4323647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5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3551C56-74B9-42CB-83F5-BD21A95E43D5}"/>
              </a:ext>
            </a:extLst>
          </p:cNvPr>
          <p:cNvGrpSpPr/>
          <p:nvPr/>
        </p:nvGrpSpPr>
        <p:grpSpPr>
          <a:xfrm>
            <a:off x="716498" y="3791943"/>
            <a:ext cx="2602906" cy="2657393"/>
            <a:chOff x="716498" y="3791943"/>
            <a:chExt cx="2602906" cy="2657393"/>
          </a:xfrm>
        </p:grpSpPr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82B7C4EA-E400-4155-B6C6-12FEE75E6514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D3A18CB-9D9F-4C16-8532-D0E8C0DF3A1D}"/>
                </a:ext>
              </a:extLst>
            </p:cNvPr>
            <p:cNvGrpSpPr/>
            <p:nvPr/>
          </p:nvGrpSpPr>
          <p:grpSpPr>
            <a:xfrm>
              <a:off x="1259074" y="3791943"/>
              <a:ext cx="1547974" cy="2657393"/>
              <a:chOff x="1259074" y="3791943"/>
              <a:chExt cx="1547974" cy="2657393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72E66B4-FB53-4782-83C6-5FE0F5AFC7B1}"/>
                  </a:ext>
                </a:extLst>
              </p:cNvPr>
              <p:cNvSpPr/>
              <p:nvPr/>
            </p:nvSpPr>
            <p:spPr>
              <a:xfrm>
                <a:off x="1753750" y="5001736"/>
                <a:ext cx="553868" cy="450789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5F3D044-C04D-497D-A3E5-F52E596E3376}"/>
                  </a:ext>
                </a:extLst>
              </p:cNvPr>
              <p:cNvGrpSpPr/>
              <p:nvPr/>
            </p:nvGrpSpPr>
            <p:grpSpPr>
              <a:xfrm>
                <a:off x="1457325" y="4395651"/>
                <a:ext cx="1117600" cy="757374"/>
                <a:chOff x="7463927" y="1789359"/>
                <a:chExt cx="946143" cy="682796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DBA21F0-0779-4BDD-9731-CBAE71F9CB3A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161016D9-65D1-483C-8849-4C8D6295D87A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7BF6C705-F38B-4F08-A719-BD513105739A}"/>
                  </a:ext>
                </a:extLst>
              </p:cNvPr>
              <p:cNvSpPr/>
              <p:nvPr/>
            </p:nvSpPr>
            <p:spPr>
              <a:xfrm flipH="1">
                <a:off x="2571607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ABC79DC4-CD41-433B-8959-3688FBD1FBC0}"/>
                  </a:ext>
                </a:extLst>
              </p:cNvPr>
              <p:cNvSpPr/>
              <p:nvPr/>
            </p:nvSpPr>
            <p:spPr>
              <a:xfrm flipH="1">
                <a:off x="2263212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359F5967-0BFC-4B5D-A1C6-3070CD0F6376}"/>
                  </a:ext>
                </a:extLst>
              </p:cNvPr>
              <p:cNvSpPr/>
              <p:nvPr/>
            </p:nvSpPr>
            <p:spPr>
              <a:xfrm>
                <a:off x="1359837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台形 447">
                <a:extLst>
                  <a:ext uri="{FF2B5EF4-FFF2-40B4-BE49-F238E27FC236}">
                    <a16:creationId xmlns:a16="http://schemas.microsoft.com/office/drawing/2014/main" id="{FD1BD5A2-A94C-42B0-BC40-00B580B588A5}"/>
                  </a:ext>
                </a:extLst>
              </p:cNvPr>
              <p:cNvSpPr/>
              <p:nvPr/>
            </p:nvSpPr>
            <p:spPr>
              <a:xfrm>
                <a:off x="1259074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E28E677-946C-4408-AA80-7FE9783D16F8}"/>
                  </a:ext>
                </a:extLst>
              </p:cNvPr>
              <p:cNvSpPr/>
              <p:nvPr/>
            </p:nvSpPr>
            <p:spPr>
              <a:xfrm>
                <a:off x="1457325" y="5276934"/>
                <a:ext cx="1153114" cy="1172402"/>
              </a:xfrm>
              <a:custGeom>
                <a:avLst/>
                <a:gdLst>
                  <a:gd name="connsiteX0" fmla="*/ 323933 w 1153114"/>
                  <a:gd name="connsiteY0" fmla="*/ 0 h 1172402"/>
                  <a:gd name="connsiteX1" fmla="*/ 328688 w 1153114"/>
                  <a:gd name="connsiteY1" fmla="*/ 0 h 1172402"/>
                  <a:gd name="connsiteX2" fmla="*/ 351700 w 1153114"/>
                  <a:gd name="connsiteY2" fmla="*/ 42397 h 1172402"/>
                  <a:gd name="connsiteX3" fmla="*/ 576557 w 1153114"/>
                  <a:gd name="connsiteY3" fmla="*/ 161952 h 1172402"/>
                  <a:gd name="connsiteX4" fmla="*/ 801414 w 1153114"/>
                  <a:gd name="connsiteY4" fmla="*/ 42397 h 1172402"/>
                  <a:gd name="connsiteX5" fmla="*/ 824426 w 1153114"/>
                  <a:gd name="connsiteY5" fmla="*/ 0 h 1172402"/>
                  <a:gd name="connsiteX6" fmla="*/ 829181 w 1153114"/>
                  <a:gd name="connsiteY6" fmla="*/ 0 h 1172402"/>
                  <a:gd name="connsiteX7" fmla="*/ 1153114 w 1153114"/>
                  <a:gd name="connsiteY7" fmla="*/ 323933 h 1172402"/>
                  <a:gd name="connsiteX8" fmla="*/ 1153114 w 1153114"/>
                  <a:gd name="connsiteY8" fmla="*/ 1172402 h 1172402"/>
                  <a:gd name="connsiteX9" fmla="*/ 0 w 1153114"/>
                  <a:gd name="connsiteY9" fmla="*/ 1172402 h 1172402"/>
                  <a:gd name="connsiteX10" fmla="*/ 0 w 1153114"/>
                  <a:gd name="connsiteY10" fmla="*/ 323933 h 1172402"/>
                  <a:gd name="connsiteX11" fmla="*/ 323933 w 1153114"/>
                  <a:gd name="connsiteY11" fmla="*/ 0 h 117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3114" h="1172402">
                    <a:moveTo>
                      <a:pt x="323933" y="0"/>
                    </a:moveTo>
                    <a:lnTo>
                      <a:pt x="328688" y="0"/>
                    </a:lnTo>
                    <a:lnTo>
                      <a:pt x="351700" y="42397"/>
                    </a:lnTo>
                    <a:cubicBezTo>
                      <a:pt x="400431" y="114528"/>
                      <a:pt x="482956" y="161952"/>
                      <a:pt x="576557" y="161952"/>
                    </a:cubicBezTo>
                    <a:cubicBezTo>
                      <a:pt x="670158" y="161952"/>
                      <a:pt x="752683" y="114528"/>
                      <a:pt x="801414" y="42397"/>
                    </a:cubicBezTo>
                    <a:lnTo>
                      <a:pt x="824426" y="0"/>
                    </a:lnTo>
                    <a:lnTo>
                      <a:pt x="829181" y="0"/>
                    </a:lnTo>
                    <a:cubicBezTo>
                      <a:pt x="1008084" y="0"/>
                      <a:pt x="1153114" y="145030"/>
                      <a:pt x="1153114" y="323933"/>
                    </a:cubicBezTo>
                    <a:lnTo>
                      <a:pt x="1153114" y="1172402"/>
                    </a:lnTo>
                    <a:lnTo>
                      <a:pt x="0" y="1172402"/>
                    </a:lnTo>
                    <a:lnTo>
                      <a:pt x="0" y="323933"/>
                    </a:lnTo>
                    <a:cubicBezTo>
                      <a:pt x="0" y="145030"/>
                      <a:pt x="145030" y="0"/>
                      <a:pt x="323933" y="0"/>
                    </a:cubicBezTo>
                    <a:close/>
                  </a:path>
                </a:pathLst>
              </a:cu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7A2987DE-4E04-4E2C-A0C0-127D22FC9919}"/>
                </a:ext>
              </a:extLst>
            </p:cNvPr>
            <p:cNvGrpSpPr/>
            <p:nvPr/>
          </p:nvGrpSpPr>
          <p:grpSpPr>
            <a:xfrm>
              <a:off x="1349112" y="3876710"/>
              <a:ext cx="1249000" cy="991867"/>
              <a:chOff x="1349112" y="3876710"/>
              <a:chExt cx="1249000" cy="991867"/>
            </a:xfrm>
          </p:grpSpPr>
          <p:sp>
            <p:nvSpPr>
              <p:cNvPr id="257" name="楕円 22">
                <a:extLst>
                  <a:ext uri="{FF2B5EF4-FFF2-40B4-BE49-F238E27FC236}">
                    <a16:creationId xmlns:a16="http://schemas.microsoft.com/office/drawing/2014/main" id="{E29685DA-4BC9-4C35-9B84-20A651A3CC3E}"/>
                  </a:ext>
                </a:extLst>
              </p:cNvPr>
              <p:cNvSpPr/>
              <p:nvPr/>
            </p:nvSpPr>
            <p:spPr>
              <a:xfrm>
                <a:off x="2362862" y="40523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2">
                <a:extLst>
                  <a:ext uri="{FF2B5EF4-FFF2-40B4-BE49-F238E27FC236}">
                    <a16:creationId xmlns:a16="http://schemas.microsoft.com/office/drawing/2014/main" id="{80FBBB6E-7D36-4AD1-91DB-B12D1F2F608E}"/>
                  </a:ext>
                </a:extLst>
              </p:cNvPr>
              <p:cNvSpPr/>
              <p:nvPr/>
            </p:nvSpPr>
            <p:spPr>
              <a:xfrm>
                <a:off x="2101587" y="38973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2">
                <a:extLst>
                  <a:ext uri="{FF2B5EF4-FFF2-40B4-BE49-F238E27FC236}">
                    <a16:creationId xmlns:a16="http://schemas.microsoft.com/office/drawing/2014/main" id="{15AC5AEF-D3C4-4091-B6B6-F3FA3D0C3C96}"/>
                  </a:ext>
                </a:extLst>
              </p:cNvPr>
              <p:cNvSpPr/>
              <p:nvPr/>
            </p:nvSpPr>
            <p:spPr>
              <a:xfrm>
                <a:off x="1511037" y="41386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2">
                <a:extLst>
                  <a:ext uri="{FF2B5EF4-FFF2-40B4-BE49-F238E27FC236}">
                    <a16:creationId xmlns:a16="http://schemas.microsoft.com/office/drawing/2014/main" id="{A6AD0540-FAC6-4768-ABE6-CF1402C5EA05}"/>
                  </a:ext>
                </a:extLst>
              </p:cNvPr>
              <p:cNvSpPr/>
              <p:nvPr/>
            </p:nvSpPr>
            <p:spPr>
              <a:xfrm>
                <a:off x="1720587" y="387671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2">
                <a:extLst>
                  <a:ext uri="{FF2B5EF4-FFF2-40B4-BE49-F238E27FC236}">
                    <a16:creationId xmlns:a16="http://schemas.microsoft.com/office/drawing/2014/main" id="{14FB0635-6EAC-42EC-AA9D-7E9B818E056C}"/>
                  </a:ext>
                </a:extLst>
              </p:cNvPr>
              <p:cNvSpPr/>
              <p:nvPr/>
            </p:nvSpPr>
            <p:spPr>
              <a:xfrm>
                <a:off x="1349112" y="4586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2">
                <a:extLst>
                  <a:ext uri="{FF2B5EF4-FFF2-40B4-BE49-F238E27FC236}">
                    <a16:creationId xmlns:a16="http://schemas.microsoft.com/office/drawing/2014/main" id="{20883FDA-2370-4887-914F-3E38DCEA22CC}"/>
                  </a:ext>
                </a:extLst>
              </p:cNvPr>
              <p:cNvSpPr/>
              <p:nvPr/>
            </p:nvSpPr>
            <p:spPr>
              <a:xfrm>
                <a:off x="2487349" y="47006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2">
                <a:extLst>
                  <a:ext uri="{FF2B5EF4-FFF2-40B4-BE49-F238E27FC236}">
                    <a16:creationId xmlns:a16="http://schemas.microsoft.com/office/drawing/2014/main" id="{AB20AF8D-EB9C-4CF7-BA65-F103DECCDF04}"/>
                  </a:ext>
                </a:extLst>
              </p:cNvPr>
              <p:cNvSpPr/>
              <p:nvPr/>
            </p:nvSpPr>
            <p:spPr>
              <a:xfrm>
                <a:off x="2058724" y="437201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041DE32-1795-499D-B7B9-E9772358223A}"/>
                </a:ext>
              </a:extLst>
            </p:cNvPr>
            <p:cNvGrpSpPr/>
            <p:nvPr/>
          </p:nvGrpSpPr>
          <p:grpSpPr>
            <a:xfrm>
              <a:off x="1557815" y="4257907"/>
              <a:ext cx="902949" cy="306209"/>
              <a:chOff x="1557815" y="4257907"/>
              <a:chExt cx="902949" cy="306209"/>
            </a:xfrm>
          </p:grpSpPr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39AC5C1-C8C0-4F2B-BE85-B278CA9210BE}"/>
                  </a:ext>
                </a:extLst>
              </p:cNvPr>
              <p:cNvSpPr/>
              <p:nvPr/>
            </p:nvSpPr>
            <p:spPr>
              <a:xfrm rot="15300000">
                <a:off x="1676035" y="4189146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7FB59BA9-82BD-43C6-A06F-1D4C395D09C0}"/>
                  </a:ext>
                </a:extLst>
              </p:cNvPr>
              <p:cNvSpPr/>
              <p:nvPr/>
            </p:nvSpPr>
            <p:spPr>
              <a:xfrm rot="17100000">
                <a:off x="2316914" y="4189146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DA939CD-7015-4A06-B18B-D7AD07A693F4}"/>
                  </a:ext>
                </a:extLst>
              </p:cNvPr>
              <p:cNvSpPr/>
              <p:nvPr/>
            </p:nvSpPr>
            <p:spPr>
              <a:xfrm>
                <a:off x="1557815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9EC2DBD-93FB-4B90-8EB7-299DD3D6BC49}"/>
                  </a:ext>
                </a:extLst>
              </p:cNvPr>
              <p:cNvSpPr/>
              <p:nvPr/>
            </p:nvSpPr>
            <p:spPr>
              <a:xfrm>
                <a:off x="2248378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417F46-A62C-4F5A-8FFA-8D81500C56C8}"/>
              </a:ext>
            </a:extLst>
          </p:cNvPr>
          <p:cNvGrpSpPr/>
          <p:nvPr/>
        </p:nvGrpSpPr>
        <p:grpSpPr>
          <a:xfrm>
            <a:off x="6636345" y="3812587"/>
            <a:ext cx="2602906" cy="2651184"/>
            <a:chOff x="6636345" y="3812587"/>
            <a:chExt cx="2602906" cy="2651184"/>
          </a:xfrm>
        </p:grpSpPr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72472385-04BF-44B2-AAAC-8D8B65AE3B79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5C3109B-3E1F-4CCE-B1EF-F39081C36008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26799"/>
              <a:chOff x="7339193" y="3836972"/>
              <a:chExt cx="1277659" cy="2626799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E52C73B-B28B-41EA-85F7-1A610EA92669}"/>
                  </a:ext>
                </a:extLst>
              </p:cNvPr>
              <p:cNvSpPr/>
              <p:nvPr/>
            </p:nvSpPr>
            <p:spPr>
              <a:xfrm rot="21312133" flipH="1">
                <a:off x="8281573" y="5395043"/>
                <a:ext cx="325231" cy="1068726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026CB7A9-C86F-4E02-9D8D-A3D1ED00383A}"/>
                  </a:ext>
                </a:extLst>
              </p:cNvPr>
              <p:cNvSpPr/>
              <p:nvPr/>
            </p:nvSpPr>
            <p:spPr>
              <a:xfrm rot="287867">
                <a:off x="7371373" y="5395045"/>
                <a:ext cx="325231" cy="1068726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51967A8-B06F-4CC1-B4E5-048B4BFA76D5}"/>
                  </a:ext>
                </a:extLst>
              </p:cNvPr>
              <p:cNvGrpSpPr/>
              <p:nvPr/>
            </p:nvGrpSpPr>
            <p:grpSpPr>
              <a:xfrm>
                <a:off x="7452454" y="4981062"/>
                <a:ext cx="1074802" cy="1468274"/>
                <a:chOff x="7413298" y="4981062"/>
                <a:chExt cx="1153114" cy="1468274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F1150C83-22F9-4095-A2E7-2BB41CEA52B3}"/>
                    </a:ext>
                  </a:extLst>
                </p:cNvPr>
                <p:cNvSpPr/>
                <p:nvPr/>
              </p:nvSpPr>
              <p:spPr>
                <a:xfrm>
                  <a:off x="7500774" y="4981062"/>
                  <a:ext cx="976476" cy="804612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1859D200-C9E7-4D70-B258-F70CEC01B217}"/>
                    </a:ext>
                  </a:extLst>
                </p:cNvPr>
                <p:cNvSpPr/>
                <p:nvPr/>
              </p:nvSpPr>
              <p:spPr>
                <a:xfrm>
                  <a:off x="7413298" y="5288820"/>
                  <a:ext cx="1153114" cy="1160516"/>
                </a:xfrm>
                <a:custGeom>
                  <a:avLst/>
                  <a:gdLst>
                    <a:gd name="connsiteX0" fmla="*/ 911553 w 1153114"/>
                    <a:gd name="connsiteY0" fmla="*/ 0 h 1160516"/>
                    <a:gd name="connsiteX1" fmla="*/ 955270 w 1153114"/>
                    <a:gd name="connsiteY1" fmla="*/ 13571 h 1160516"/>
                    <a:gd name="connsiteX2" fmla="*/ 1153114 w 1153114"/>
                    <a:gd name="connsiteY2" fmla="*/ 312047 h 1160516"/>
                    <a:gd name="connsiteX3" fmla="*/ 1153114 w 1153114"/>
                    <a:gd name="connsiteY3" fmla="*/ 1160516 h 1160516"/>
                    <a:gd name="connsiteX4" fmla="*/ 0 w 1153114"/>
                    <a:gd name="connsiteY4" fmla="*/ 1160516 h 1160516"/>
                    <a:gd name="connsiteX5" fmla="*/ 0 w 1153114"/>
                    <a:gd name="connsiteY5" fmla="*/ 312047 h 1160516"/>
                    <a:gd name="connsiteX6" fmla="*/ 197844 w 1153114"/>
                    <a:gd name="connsiteY6" fmla="*/ 13571 h 1160516"/>
                    <a:gd name="connsiteX7" fmla="*/ 238505 w 1153114"/>
                    <a:gd name="connsiteY7" fmla="*/ 949 h 1160516"/>
                    <a:gd name="connsiteX8" fmla="*/ 238505 w 1153114"/>
                    <a:gd name="connsiteY8" fmla="*/ 30125 h 1160516"/>
                    <a:gd name="connsiteX9" fmla="*/ 575029 w 1153114"/>
                    <a:gd name="connsiteY9" fmla="*/ 366649 h 1160516"/>
                    <a:gd name="connsiteX10" fmla="*/ 911553 w 1153114"/>
                    <a:gd name="connsiteY10" fmla="*/ 30125 h 1160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3114" h="1160516">
                      <a:moveTo>
                        <a:pt x="911553" y="0"/>
                      </a:moveTo>
                      <a:lnTo>
                        <a:pt x="955270" y="13571"/>
                      </a:lnTo>
                      <a:cubicBezTo>
                        <a:pt x="1071535" y="62746"/>
                        <a:pt x="1153114" y="177870"/>
                        <a:pt x="1153114" y="312047"/>
                      </a:cubicBezTo>
                      <a:lnTo>
                        <a:pt x="1153114" y="1160516"/>
                      </a:lnTo>
                      <a:lnTo>
                        <a:pt x="0" y="1160516"/>
                      </a:lnTo>
                      <a:lnTo>
                        <a:pt x="0" y="312047"/>
                      </a:lnTo>
                      <a:cubicBezTo>
                        <a:pt x="0" y="177870"/>
                        <a:pt x="81580" y="62746"/>
                        <a:pt x="197844" y="13571"/>
                      </a:cubicBezTo>
                      <a:lnTo>
                        <a:pt x="238505" y="949"/>
                      </a:lnTo>
                      <a:lnTo>
                        <a:pt x="238505" y="30125"/>
                      </a:lnTo>
                      <a:cubicBezTo>
                        <a:pt x="238505" y="215982"/>
                        <a:pt x="389172" y="366649"/>
                        <a:pt x="575029" y="366649"/>
                      </a:cubicBezTo>
                      <a:cubicBezTo>
                        <a:pt x="760886" y="366649"/>
                        <a:pt x="911553" y="215982"/>
                        <a:pt x="911553" y="3012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20878F95-A5CC-4C9D-9C4D-7611F3310319}"/>
                  </a:ext>
                </a:extLst>
              </p:cNvPr>
              <p:cNvGrpSpPr/>
              <p:nvPr/>
            </p:nvGrpSpPr>
            <p:grpSpPr>
              <a:xfrm>
                <a:off x="7465976" y="4458989"/>
                <a:ext cx="1030324" cy="710705"/>
                <a:chOff x="7463927" y="1789359"/>
                <a:chExt cx="946143" cy="682796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6BF49FC-1154-4F1E-B458-6F3DFF1E24D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8AFA9C96-D678-4331-9386-593E02A47EE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859E71EC-FB03-4AC9-AD9A-638F8C4BC2FE}"/>
                </a:ext>
              </a:extLst>
            </p:cNvPr>
            <p:cNvGrpSpPr/>
            <p:nvPr/>
          </p:nvGrpSpPr>
          <p:grpSpPr>
            <a:xfrm>
              <a:off x="7475453" y="3914811"/>
              <a:ext cx="1020402" cy="901380"/>
              <a:chOff x="7475453" y="3914811"/>
              <a:chExt cx="1020402" cy="901380"/>
            </a:xfrm>
          </p:grpSpPr>
          <p:sp>
            <p:nvSpPr>
              <p:cNvPr id="327" name="楕円 22">
                <a:extLst>
                  <a:ext uri="{FF2B5EF4-FFF2-40B4-BE49-F238E27FC236}">
                    <a16:creationId xmlns:a16="http://schemas.microsoft.com/office/drawing/2014/main" id="{E7A6D173-3068-4E97-8FD1-391A37159CA3}"/>
                  </a:ext>
                </a:extLst>
              </p:cNvPr>
              <p:cNvSpPr/>
              <p:nvPr/>
            </p:nvSpPr>
            <p:spPr>
              <a:xfrm>
                <a:off x="8327278" y="41285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22">
                <a:extLst>
                  <a:ext uri="{FF2B5EF4-FFF2-40B4-BE49-F238E27FC236}">
                    <a16:creationId xmlns:a16="http://schemas.microsoft.com/office/drawing/2014/main" id="{1C027361-75C1-449E-89F8-BA0AA169126D}"/>
                  </a:ext>
                </a:extLst>
              </p:cNvPr>
              <p:cNvSpPr/>
              <p:nvPr/>
            </p:nvSpPr>
            <p:spPr>
              <a:xfrm>
                <a:off x="8066003" y="39735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22">
                <a:extLst>
                  <a:ext uri="{FF2B5EF4-FFF2-40B4-BE49-F238E27FC236}">
                    <a16:creationId xmlns:a16="http://schemas.microsoft.com/office/drawing/2014/main" id="{9393C29C-B667-424F-A0EA-467AD0D70D42}"/>
                  </a:ext>
                </a:extLst>
              </p:cNvPr>
              <p:cNvSpPr/>
              <p:nvPr/>
            </p:nvSpPr>
            <p:spPr>
              <a:xfrm>
                <a:off x="7475453" y="4214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22">
                <a:extLst>
                  <a:ext uri="{FF2B5EF4-FFF2-40B4-BE49-F238E27FC236}">
                    <a16:creationId xmlns:a16="http://schemas.microsoft.com/office/drawing/2014/main" id="{41D8F31A-CE37-4510-85F1-CC40CE27E828}"/>
                  </a:ext>
                </a:extLst>
              </p:cNvPr>
              <p:cNvSpPr/>
              <p:nvPr/>
            </p:nvSpPr>
            <p:spPr>
              <a:xfrm>
                <a:off x="7746916" y="39148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22">
                <a:extLst>
                  <a:ext uri="{FF2B5EF4-FFF2-40B4-BE49-F238E27FC236}">
                    <a16:creationId xmlns:a16="http://schemas.microsoft.com/office/drawing/2014/main" id="{C7FE5BA9-1308-4449-98A2-51CC40D935E8}"/>
                  </a:ext>
                </a:extLst>
              </p:cNvPr>
              <p:cNvSpPr/>
              <p:nvPr/>
            </p:nvSpPr>
            <p:spPr>
              <a:xfrm>
                <a:off x="7932654" y="42672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22">
                <a:extLst>
                  <a:ext uri="{FF2B5EF4-FFF2-40B4-BE49-F238E27FC236}">
                    <a16:creationId xmlns:a16="http://schemas.microsoft.com/office/drawing/2014/main" id="{A2C77B2A-422D-41C1-9190-973CE09BE8CE}"/>
                  </a:ext>
                </a:extLst>
              </p:cNvPr>
              <p:cNvSpPr/>
              <p:nvPr/>
            </p:nvSpPr>
            <p:spPr>
              <a:xfrm>
                <a:off x="7475454" y="46482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22">
                <a:extLst>
                  <a:ext uri="{FF2B5EF4-FFF2-40B4-BE49-F238E27FC236}">
                    <a16:creationId xmlns:a16="http://schemas.microsoft.com/office/drawing/2014/main" id="{442FD266-838F-41C6-908F-5B3ECBCABDCF}"/>
                  </a:ext>
                </a:extLst>
              </p:cNvPr>
              <p:cNvSpPr/>
              <p:nvPr/>
            </p:nvSpPr>
            <p:spPr>
              <a:xfrm>
                <a:off x="8385092" y="46006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C75158F-B354-4C75-B0A7-28D2F74D04FE}"/>
                </a:ext>
              </a:extLst>
            </p:cNvPr>
            <p:cNvGrpSpPr/>
            <p:nvPr/>
          </p:nvGrpSpPr>
          <p:grpSpPr>
            <a:xfrm>
              <a:off x="7551276" y="4352081"/>
              <a:ext cx="878438" cy="291922"/>
              <a:chOff x="7551276" y="4352081"/>
              <a:chExt cx="878438" cy="291922"/>
            </a:xfrm>
          </p:grpSpPr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ABCEECBD-A939-4E7B-A3A2-7642DBC4339C}"/>
                  </a:ext>
                </a:extLst>
              </p:cNvPr>
              <p:cNvSpPr/>
              <p:nvPr/>
            </p:nvSpPr>
            <p:spPr>
              <a:xfrm rot="15300000">
                <a:off x="7651347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229727D1-2EE0-468A-BEAF-EB4F348CF6B4}"/>
                  </a:ext>
                </a:extLst>
              </p:cNvPr>
              <p:cNvSpPr/>
              <p:nvPr/>
            </p:nvSpPr>
            <p:spPr>
              <a:xfrm rot="17100000">
                <a:off x="8253911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50F9D565-E270-4D18-AC56-2013B7C46C61}"/>
                  </a:ext>
                </a:extLst>
              </p:cNvPr>
              <p:cNvSpPr/>
              <p:nvPr/>
            </p:nvSpPr>
            <p:spPr>
              <a:xfrm>
                <a:off x="7614056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C54D6BC4-249C-48D4-84BE-C7D7CFE06EF4}"/>
                  </a:ext>
                </a:extLst>
              </p:cNvPr>
              <p:cNvSpPr/>
              <p:nvPr/>
            </p:nvSpPr>
            <p:spPr>
              <a:xfrm>
                <a:off x="8195081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2FE7241-7598-4256-858F-E0B9ED73DD56}"/>
              </a:ext>
            </a:extLst>
          </p:cNvPr>
          <p:cNvGrpSpPr/>
          <p:nvPr/>
        </p:nvGrpSpPr>
        <p:grpSpPr>
          <a:xfrm>
            <a:off x="3668713" y="772799"/>
            <a:ext cx="2602906" cy="2759390"/>
            <a:chOff x="3668713" y="772799"/>
            <a:chExt cx="2602906" cy="2759390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74F14FD9-F38E-422D-A970-483947A3191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E5FA5CE-6A9A-4577-940E-AFC2FD40AAA5}"/>
                </a:ext>
              </a:extLst>
            </p:cNvPr>
            <p:cNvGrpSpPr/>
            <p:nvPr/>
          </p:nvGrpSpPr>
          <p:grpSpPr>
            <a:xfrm>
              <a:off x="4164150" y="772799"/>
              <a:ext cx="1719214" cy="2759390"/>
              <a:chOff x="4164150" y="772799"/>
              <a:chExt cx="1719214" cy="2759390"/>
            </a:xfrm>
          </p:grpSpPr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D53FD6C7-160F-4184-A54B-4DA96EB907A2}"/>
                  </a:ext>
                </a:extLst>
              </p:cNvPr>
              <p:cNvSpPr/>
              <p:nvPr/>
            </p:nvSpPr>
            <p:spPr>
              <a:xfrm flipH="1">
                <a:off x="56071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474242D6-6190-4C3E-A0FB-590B94209A41}"/>
                  </a:ext>
                </a:extLst>
              </p:cNvPr>
              <p:cNvSpPr/>
              <p:nvPr/>
            </p:nvSpPr>
            <p:spPr>
              <a:xfrm flipH="1">
                <a:off x="5293378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BCE5C88D-E714-45D0-9B41-242C091AB02F}"/>
                  </a:ext>
                </a:extLst>
              </p:cNvPr>
              <p:cNvSpPr/>
              <p:nvPr/>
            </p:nvSpPr>
            <p:spPr>
              <a:xfrm>
                <a:off x="42925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FED3545D-17C9-407B-97A5-50AFFA72B45B}"/>
                  </a:ext>
                </a:extLst>
              </p:cNvPr>
              <p:cNvSpPr/>
              <p:nvPr/>
            </p:nvSpPr>
            <p:spPr>
              <a:xfrm>
                <a:off x="416415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4FF66D7D-91FB-498B-BE54-A151F2BA1B6C}"/>
                  </a:ext>
                </a:extLst>
              </p:cNvPr>
              <p:cNvSpPr/>
              <p:nvPr/>
            </p:nvSpPr>
            <p:spPr>
              <a:xfrm>
                <a:off x="4719854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片側の 2 つの角を丸めた四角形 144">
                <a:extLst>
                  <a:ext uri="{FF2B5EF4-FFF2-40B4-BE49-F238E27FC236}">
                    <a16:creationId xmlns:a16="http://schemas.microsoft.com/office/drawing/2014/main" id="{ACF966AF-1FA2-4C80-8216-D88B41A1A33E}"/>
                  </a:ext>
                </a:extLst>
              </p:cNvPr>
              <p:cNvSpPr/>
              <p:nvPr/>
            </p:nvSpPr>
            <p:spPr>
              <a:xfrm>
                <a:off x="4398274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60081E7-4CF7-4C8E-B9CE-91ACF58A44B2}"/>
                  </a:ext>
                </a:extLst>
              </p:cNvPr>
              <p:cNvSpPr/>
              <p:nvPr/>
            </p:nvSpPr>
            <p:spPr>
              <a:xfrm>
                <a:off x="5215924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17603A2-FAA8-4893-8583-229F787732AB}"/>
                  </a:ext>
                </a:extLst>
              </p:cNvPr>
              <p:cNvGrpSpPr/>
              <p:nvPr/>
            </p:nvGrpSpPr>
            <p:grpSpPr>
              <a:xfrm>
                <a:off x="4496810" y="13886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47C7CE2-584D-41B3-BA11-8D7935384E9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FDBC984-0D93-4CF7-B033-4E57A642EB21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B0FECDB0-9D99-4A95-A16D-6C4155521A85}"/>
                  </a:ext>
                </a:extLst>
              </p:cNvPr>
              <p:cNvSpPr/>
              <p:nvPr/>
            </p:nvSpPr>
            <p:spPr>
              <a:xfrm>
                <a:off x="4985372" y="2260297"/>
                <a:ext cx="83578" cy="127189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平行四辺形 160">
                <a:extLst>
                  <a:ext uri="{FF2B5EF4-FFF2-40B4-BE49-F238E27FC236}">
                    <a16:creationId xmlns:a16="http://schemas.microsoft.com/office/drawing/2014/main" id="{42ACC03E-CE52-47F7-A349-C31148EAFF9C}"/>
                  </a:ext>
                </a:extLst>
              </p:cNvPr>
              <p:cNvSpPr/>
              <p:nvPr/>
            </p:nvSpPr>
            <p:spPr>
              <a:xfrm>
                <a:off x="4692223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平行四辺形 160">
                <a:extLst>
                  <a:ext uri="{FF2B5EF4-FFF2-40B4-BE49-F238E27FC236}">
                    <a16:creationId xmlns:a16="http://schemas.microsoft.com/office/drawing/2014/main" id="{BC6503A9-37F9-4EE3-98F0-8C94DB0F5337}"/>
                  </a:ext>
                </a:extLst>
              </p:cNvPr>
              <p:cNvSpPr/>
              <p:nvPr/>
            </p:nvSpPr>
            <p:spPr>
              <a:xfrm flipH="1">
                <a:off x="5025824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平行四辺形 160">
                <a:extLst>
                  <a:ext uri="{FF2B5EF4-FFF2-40B4-BE49-F238E27FC236}">
                    <a16:creationId xmlns:a16="http://schemas.microsoft.com/office/drawing/2014/main" id="{B0C671A3-AFDB-446E-A799-E736AFF3E83B}"/>
                  </a:ext>
                </a:extLst>
              </p:cNvPr>
              <p:cNvSpPr/>
              <p:nvPr/>
            </p:nvSpPr>
            <p:spPr>
              <a:xfrm>
                <a:off x="4692223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平行四辺形 160">
                <a:extLst>
                  <a:ext uri="{FF2B5EF4-FFF2-40B4-BE49-F238E27FC236}">
                    <a16:creationId xmlns:a16="http://schemas.microsoft.com/office/drawing/2014/main" id="{FA740BA9-7338-4C03-BADA-BFC621A117E2}"/>
                  </a:ext>
                </a:extLst>
              </p:cNvPr>
              <p:cNvSpPr/>
              <p:nvPr/>
            </p:nvSpPr>
            <p:spPr>
              <a:xfrm flipH="1">
                <a:off x="502582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F50DA1-A262-4EAD-BDE3-983511FFD4DA}"/>
                  </a:ext>
                </a:extLst>
              </p:cNvPr>
              <p:cNvSpPr/>
              <p:nvPr/>
            </p:nvSpPr>
            <p:spPr>
              <a:xfrm>
                <a:off x="5002409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693AD63-FA9F-4F4B-9D37-89AC3984EF70}"/>
                </a:ext>
              </a:extLst>
            </p:cNvPr>
            <p:cNvGrpSpPr/>
            <p:nvPr/>
          </p:nvGrpSpPr>
          <p:grpSpPr>
            <a:xfrm>
              <a:off x="4480802" y="784965"/>
              <a:ext cx="1094219" cy="894214"/>
              <a:chOff x="4480802" y="784965"/>
              <a:chExt cx="1094219" cy="894214"/>
            </a:xfrm>
          </p:grpSpPr>
          <p:sp>
            <p:nvSpPr>
              <p:cNvPr id="346" name="楕円 22">
                <a:extLst>
                  <a:ext uri="{FF2B5EF4-FFF2-40B4-BE49-F238E27FC236}">
                    <a16:creationId xmlns:a16="http://schemas.microsoft.com/office/drawing/2014/main" id="{036B4D78-1B9A-479B-BBFF-F1535B0B8993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22">
                <a:extLst>
                  <a:ext uri="{FF2B5EF4-FFF2-40B4-BE49-F238E27FC236}">
                    <a16:creationId xmlns:a16="http://schemas.microsoft.com/office/drawing/2014/main" id="{839793B6-EE70-4FD0-905C-EE2FE8E58050}"/>
                  </a:ext>
                </a:extLst>
              </p:cNvPr>
              <p:cNvSpPr/>
              <p:nvPr/>
            </p:nvSpPr>
            <p:spPr>
              <a:xfrm>
                <a:off x="5177506" y="78496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">
                <a:extLst>
                  <a:ext uri="{FF2B5EF4-FFF2-40B4-BE49-F238E27FC236}">
                    <a16:creationId xmlns:a16="http://schemas.microsoft.com/office/drawing/2014/main" id="{C6277708-64E4-4BC9-AD17-19204A608D22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22">
                <a:extLst>
                  <a:ext uri="{FF2B5EF4-FFF2-40B4-BE49-F238E27FC236}">
                    <a16:creationId xmlns:a16="http://schemas.microsoft.com/office/drawing/2014/main" id="{BD7E27B1-ED9C-4373-B05D-3355CAE35491}"/>
                  </a:ext>
                </a:extLst>
              </p:cNvPr>
              <p:cNvSpPr/>
              <p:nvPr/>
            </p:nvSpPr>
            <p:spPr>
              <a:xfrm>
                <a:off x="4480802" y="15112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22">
                <a:extLst>
                  <a:ext uri="{FF2B5EF4-FFF2-40B4-BE49-F238E27FC236}">
                    <a16:creationId xmlns:a16="http://schemas.microsoft.com/office/drawing/2014/main" id="{8C47A4DE-A85B-4752-8199-592C3C324D48}"/>
                  </a:ext>
                </a:extLst>
              </p:cNvPr>
              <p:cNvSpPr/>
              <p:nvPr/>
            </p:nvSpPr>
            <p:spPr>
              <a:xfrm>
                <a:off x="4842752" y="86828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22">
                <a:extLst>
                  <a:ext uri="{FF2B5EF4-FFF2-40B4-BE49-F238E27FC236}">
                    <a16:creationId xmlns:a16="http://schemas.microsoft.com/office/drawing/2014/main" id="{70C3CA73-2DF6-4CDE-A773-30EE6F58FA2B}"/>
                  </a:ext>
                </a:extLst>
              </p:cNvPr>
              <p:cNvSpPr/>
              <p:nvPr/>
            </p:nvSpPr>
            <p:spPr>
              <a:xfrm>
                <a:off x="5464258" y="147550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22">
                <a:extLst>
                  <a:ext uri="{FF2B5EF4-FFF2-40B4-BE49-F238E27FC236}">
                    <a16:creationId xmlns:a16="http://schemas.microsoft.com/office/drawing/2014/main" id="{DB313968-108E-4BD5-A368-006025B6075B}"/>
                  </a:ext>
                </a:extLst>
              </p:cNvPr>
              <p:cNvSpPr/>
              <p:nvPr/>
            </p:nvSpPr>
            <p:spPr>
              <a:xfrm>
                <a:off x="4910806" y="12469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5170AFDF-E059-4DAA-80FF-C7A0D7060ECA}"/>
                </a:ext>
              </a:extLst>
            </p:cNvPr>
            <p:cNvGrpSpPr/>
            <p:nvPr/>
          </p:nvGrpSpPr>
          <p:grpSpPr>
            <a:xfrm>
              <a:off x="4556204" y="1222860"/>
              <a:ext cx="911995" cy="336860"/>
              <a:chOff x="4556204" y="1222860"/>
              <a:chExt cx="911995" cy="336860"/>
            </a:xfrm>
          </p:grpSpPr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9FE5E11A-2765-44AF-91AC-74D4DB2DA8E2}"/>
                  </a:ext>
                </a:extLst>
              </p:cNvPr>
              <p:cNvSpPr/>
              <p:nvPr/>
            </p:nvSpPr>
            <p:spPr>
              <a:xfrm rot="15300000">
                <a:off x="4677354" y="1101710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358FC00E-C04F-4CA9-A7DD-7895436D61B4}"/>
                  </a:ext>
                </a:extLst>
              </p:cNvPr>
              <p:cNvSpPr/>
              <p:nvPr/>
            </p:nvSpPr>
            <p:spPr>
              <a:xfrm rot="17100000">
                <a:off x="5261329" y="1101710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EFA941A-BE0F-483C-83C2-16E74133B48D}"/>
                  </a:ext>
                </a:extLst>
              </p:cNvPr>
              <p:cNvSpPr/>
              <p:nvPr/>
            </p:nvSpPr>
            <p:spPr>
              <a:xfrm>
                <a:off x="46117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888BA43-958E-49B5-B110-9F24FA3C14C7}"/>
                  </a:ext>
                </a:extLst>
              </p:cNvPr>
              <p:cNvSpPr/>
              <p:nvPr/>
            </p:nvSpPr>
            <p:spPr>
              <a:xfrm>
                <a:off x="52213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5EED21E-480E-445D-BE6E-FADEEA9AD58A}"/>
              </a:ext>
            </a:extLst>
          </p:cNvPr>
          <p:cNvGrpSpPr/>
          <p:nvPr/>
        </p:nvGrpSpPr>
        <p:grpSpPr>
          <a:xfrm>
            <a:off x="716498" y="830100"/>
            <a:ext cx="2602906" cy="2702089"/>
            <a:chOff x="716498" y="830100"/>
            <a:chExt cx="2602906" cy="2702089"/>
          </a:xfrm>
        </p:grpSpPr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F62E0285-079B-4849-82CF-C91F39F02631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02E1CEB-05E3-4B05-84F9-FDDA1A74A9BF}"/>
                </a:ext>
              </a:extLst>
            </p:cNvPr>
            <p:cNvGrpSpPr/>
            <p:nvPr/>
          </p:nvGrpSpPr>
          <p:grpSpPr>
            <a:xfrm>
              <a:off x="1174004" y="830100"/>
              <a:ext cx="1719214" cy="2702089"/>
              <a:chOff x="1174004" y="830100"/>
              <a:chExt cx="1719214" cy="2702089"/>
            </a:xfrm>
          </p:grpSpPr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DEB20AEF-7CDF-4700-80AF-DDA734F96B0D}"/>
                  </a:ext>
                </a:extLst>
              </p:cNvPr>
              <p:cNvSpPr/>
              <p:nvPr/>
            </p:nvSpPr>
            <p:spPr>
              <a:xfrm flipH="1">
                <a:off x="26169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063D372D-5FF0-42B9-8CD4-F64712AB9CB3}"/>
                  </a:ext>
                </a:extLst>
              </p:cNvPr>
              <p:cNvSpPr/>
              <p:nvPr/>
            </p:nvSpPr>
            <p:spPr>
              <a:xfrm flipH="1">
                <a:off x="230323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21EC38CB-E5A9-4A44-9CD6-09D85139171C}"/>
                  </a:ext>
                </a:extLst>
              </p:cNvPr>
              <p:cNvSpPr/>
              <p:nvPr/>
            </p:nvSpPr>
            <p:spPr>
              <a:xfrm>
                <a:off x="13023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5513BA2F-81C9-46D5-9F7A-7C02A842628C}"/>
                  </a:ext>
                </a:extLst>
              </p:cNvPr>
              <p:cNvSpPr/>
              <p:nvPr/>
            </p:nvSpPr>
            <p:spPr>
              <a:xfrm>
                <a:off x="1174004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5BE38-EBC2-4244-BDFE-20A264E832BF}"/>
                  </a:ext>
                </a:extLst>
              </p:cNvPr>
              <p:cNvSpPr/>
              <p:nvPr/>
            </p:nvSpPr>
            <p:spPr>
              <a:xfrm>
                <a:off x="1729708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44">
                <a:extLst>
                  <a:ext uri="{FF2B5EF4-FFF2-40B4-BE49-F238E27FC236}">
                    <a16:creationId xmlns:a16="http://schemas.microsoft.com/office/drawing/2014/main" id="{A612ABBB-DBC7-4CE3-BB42-A67D58AAC6ED}"/>
                  </a:ext>
                </a:extLst>
              </p:cNvPr>
              <p:cNvSpPr/>
              <p:nvPr/>
            </p:nvSpPr>
            <p:spPr>
              <a:xfrm>
                <a:off x="1408128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平行四辺形 160">
                <a:extLst>
                  <a:ext uri="{FF2B5EF4-FFF2-40B4-BE49-F238E27FC236}">
                    <a16:creationId xmlns:a16="http://schemas.microsoft.com/office/drawing/2014/main" id="{ED2C1478-66C1-4495-B02A-DEA7AA65DFA9}"/>
                  </a:ext>
                </a:extLst>
              </p:cNvPr>
              <p:cNvSpPr/>
              <p:nvPr/>
            </p:nvSpPr>
            <p:spPr>
              <a:xfrm>
                <a:off x="1702077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平行四辺形 160">
                <a:extLst>
                  <a:ext uri="{FF2B5EF4-FFF2-40B4-BE49-F238E27FC236}">
                    <a16:creationId xmlns:a16="http://schemas.microsoft.com/office/drawing/2014/main" id="{D69DA024-7FF7-4B7F-A911-C613CE699CA5}"/>
                  </a:ext>
                </a:extLst>
              </p:cNvPr>
              <p:cNvSpPr/>
              <p:nvPr/>
            </p:nvSpPr>
            <p:spPr>
              <a:xfrm flipH="1">
                <a:off x="203567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平行四辺形 160">
                <a:extLst>
                  <a:ext uri="{FF2B5EF4-FFF2-40B4-BE49-F238E27FC236}">
                    <a16:creationId xmlns:a16="http://schemas.microsoft.com/office/drawing/2014/main" id="{CC8B6816-9B0C-4922-83F2-24A840E83CCB}"/>
                  </a:ext>
                </a:extLst>
              </p:cNvPr>
              <p:cNvSpPr/>
              <p:nvPr/>
            </p:nvSpPr>
            <p:spPr>
              <a:xfrm>
                <a:off x="170207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平行四辺形 160">
                <a:extLst>
                  <a:ext uri="{FF2B5EF4-FFF2-40B4-BE49-F238E27FC236}">
                    <a16:creationId xmlns:a16="http://schemas.microsoft.com/office/drawing/2014/main" id="{36B28358-479D-48A8-8E4F-658CC07D4C31}"/>
                  </a:ext>
                </a:extLst>
              </p:cNvPr>
              <p:cNvSpPr/>
              <p:nvPr/>
            </p:nvSpPr>
            <p:spPr>
              <a:xfrm flipH="1">
                <a:off x="2035679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851579A6-B5EE-4735-BFAE-2B5C46FDF1B8}"/>
                  </a:ext>
                </a:extLst>
              </p:cNvPr>
              <p:cNvSpPr/>
              <p:nvPr/>
            </p:nvSpPr>
            <p:spPr>
              <a:xfrm>
                <a:off x="2225778" y="2640275"/>
                <a:ext cx="314128" cy="332267"/>
              </a:xfrm>
              <a:prstGeom prst="round2SameRect">
                <a:avLst>
                  <a:gd name="adj1" fmla="val 0"/>
                  <a:gd name="adj2" fmla="val 17429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482CCAC-CBCE-4DDE-81DD-213AC46F0E44}"/>
                  </a:ext>
                </a:extLst>
              </p:cNvPr>
              <p:cNvSpPr/>
              <p:nvPr/>
            </p:nvSpPr>
            <p:spPr>
              <a:xfrm>
                <a:off x="2011747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39AD70AF-15AF-4722-877A-3CAC01299AE7}"/>
                  </a:ext>
                </a:extLst>
              </p:cNvPr>
              <p:cNvGrpSpPr/>
              <p:nvPr/>
            </p:nvGrpSpPr>
            <p:grpSpPr>
              <a:xfrm>
                <a:off x="1501198" y="14267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F8CB47A-2E14-4D1A-B798-41DBB69B240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B798762-6168-4136-88AF-B9000787F53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751EC321-6BB2-4C2E-8763-D803CA4453CD}"/>
                </a:ext>
              </a:extLst>
            </p:cNvPr>
            <p:cNvGrpSpPr/>
            <p:nvPr/>
          </p:nvGrpSpPr>
          <p:grpSpPr>
            <a:xfrm>
              <a:off x="1482641" y="862048"/>
              <a:ext cx="1172801" cy="975198"/>
              <a:chOff x="1482641" y="862048"/>
              <a:chExt cx="1172801" cy="975198"/>
            </a:xfrm>
          </p:grpSpPr>
          <p:sp>
            <p:nvSpPr>
              <p:cNvPr id="385" name="楕円 22">
                <a:extLst>
                  <a:ext uri="{FF2B5EF4-FFF2-40B4-BE49-F238E27FC236}">
                    <a16:creationId xmlns:a16="http://schemas.microsoft.com/office/drawing/2014/main" id="{B918466C-9D26-4E88-8617-0029E9C4F6C4}"/>
                  </a:ext>
                </a:extLst>
              </p:cNvPr>
              <p:cNvSpPr/>
              <p:nvPr/>
            </p:nvSpPr>
            <p:spPr>
              <a:xfrm>
                <a:off x="23773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22">
                <a:extLst>
                  <a:ext uri="{FF2B5EF4-FFF2-40B4-BE49-F238E27FC236}">
                    <a16:creationId xmlns:a16="http://schemas.microsoft.com/office/drawing/2014/main" id="{05119CAE-7885-424B-B98B-EB5CC4AEDB8E}"/>
                  </a:ext>
                </a:extLst>
              </p:cNvPr>
              <p:cNvSpPr/>
              <p:nvPr/>
            </p:nvSpPr>
            <p:spPr>
              <a:xfrm>
                <a:off x="21160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22">
                <a:extLst>
                  <a:ext uri="{FF2B5EF4-FFF2-40B4-BE49-F238E27FC236}">
                    <a16:creationId xmlns:a16="http://schemas.microsoft.com/office/drawing/2014/main" id="{CBEADC63-D0A5-4D4C-B21F-8DD974AA9997}"/>
                  </a:ext>
                </a:extLst>
              </p:cNvPr>
              <p:cNvSpPr/>
              <p:nvPr/>
            </p:nvSpPr>
            <p:spPr>
              <a:xfrm>
                <a:off x="15255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22">
                <a:extLst>
                  <a:ext uri="{FF2B5EF4-FFF2-40B4-BE49-F238E27FC236}">
                    <a16:creationId xmlns:a16="http://schemas.microsoft.com/office/drawing/2014/main" id="{0CDDBB57-57CC-41F2-840A-2E5E4F5847BF}"/>
                  </a:ext>
                </a:extLst>
              </p:cNvPr>
              <p:cNvSpPr/>
              <p:nvPr/>
            </p:nvSpPr>
            <p:spPr>
              <a:xfrm>
                <a:off x="1627897" y="8620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22">
                <a:extLst>
                  <a:ext uri="{FF2B5EF4-FFF2-40B4-BE49-F238E27FC236}">
                    <a16:creationId xmlns:a16="http://schemas.microsoft.com/office/drawing/2014/main" id="{0751AE0E-DFA2-4E71-812E-9885B0AACE94}"/>
                  </a:ext>
                </a:extLst>
              </p:cNvPr>
              <p:cNvSpPr/>
              <p:nvPr/>
            </p:nvSpPr>
            <p:spPr>
              <a:xfrm>
                <a:off x="1920791" y="107397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22">
                <a:extLst>
                  <a:ext uri="{FF2B5EF4-FFF2-40B4-BE49-F238E27FC236}">
                    <a16:creationId xmlns:a16="http://schemas.microsoft.com/office/drawing/2014/main" id="{10645355-E7BA-4044-AE72-B47F412ECB14}"/>
                  </a:ext>
                </a:extLst>
              </p:cNvPr>
              <p:cNvSpPr/>
              <p:nvPr/>
            </p:nvSpPr>
            <p:spPr>
              <a:xfrm>
                <a:off x="1482641" y="153356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22">
                <a:extLst>
                  <a:ext uri="{FF2B5EF4-FFF2-40B4-BE49-F238E27FC236}">
                    <a16:creationId xmlns:a16="http://schemas.microsoft.com/office/drawing/2014/main" id="{D99C3B7B-0682-417F-B036-812A2A331DD4}"/>
                  </a:ext>
                </a:extLst>
              </p:cNvPr>
              <p:cNvSpPr/>
              <p:nvPr/>
            </p:nvSpPr>
            <p:spPr>
              <a:xfrm>
                <a:off x="2180347" y="1669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22">
                <a:extLst>
                  <a:ext uri="{FF2B5EF4-FFF2-40B4-BE49-F238E27FC236}">
                    <a16:creationId xmlns:a16="http://schemas.microsoft.com/office/drawing/2014/main" id="{460F3DB8-E312-4CE2-B448-A77917B14411}"/>
                  </a:ext>
                </a:extLst>
              </p:cNvPr>
              <p:cNvSpPr/>
              <p:nvPr/>
            </p:nvSpPr>
            <p:spPr>
              <a:xfrm>
                <a:off x="2544679" y="136687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8BEB581-7EFF-40E7-848B-FF8746CEB7ED}"/>
                </a:ext>
              </a:extLst>
            </p:cNvPr>
            <p:cNvGrpSpPr/>
            <p:nvPr/>
          </p:nvGrpSpPr>
          <p:grpSpPr>
            <a:xfrm>
              <a:off x="1560649" y="1299009"/>
              <a:ext cx="911995" cy="298811"/>
              <a:chOff x="1560649" y="1299009"/>
              <a:chExt cx="911995" cy="298811"/>
            </a:xfrm>
          </p:grpSpPr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A7277196-E4FF-48C0-8A9D-22E493F1C4D9}"/>
                  </a:ext>
                </a:extLst>
              </p:cNvPr>
              <p:cNvSpPr/>
              <p:nvPr/>
            </p:nvSpPr>
            <p:spPr>
              <a:xfrm rot="15300000">
                <a:off x="1701799" y="1157859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99C2A5E3-8E5E-48B8-B188-BF6990926AFA}"/>
                  </a:ext>
                </a:extLst>
              </p:cNvPr>
              <p:cNvSpPr/>
              <p:nvPr/>
            </p:nvSpPr>
            <p:spPr>
              <a:xfrm rot="17100000">
                <a:off x="2285774" y="1157859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6682171-113E-4131-A0F1-EB76841FC5E5}"/>
                  </a:ext>
                </a:extLst>
              </p:cNvPr>
              <p:cNvSpPr/>
              <p:nvPr/>
            </p:nvSpPr>
            <p:spPr>
              <a:xfrm>
                <a:off x="15955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955F08D6-F013-483D-A5AF-07454E58BC89}"/>
                  </a:ext>
                </a:extLst>
              </p:cNvPr>
              <p:cNvSpPr/>
              <p:nvPr/>
            </p:nvSpPr>
            <p:spPr>
              <a:xfrm>
                <a:off x="22051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01C3DD-2DAC-4635-9A21-252741AC5602}"/>
              </a:ext>
            </a:extLst>
          </p:cNvPr>
          <p:cNvGrpSpPr/>
          <p:nvPr/>
        </p:nvGrpSpPr>
        <p:grpSpPr>
          <a:xfrm>
            <a:off x="6636345" y="596593"/>
            <a:ext cx="2602906" cy="2935596"/>
            <a:chOff x="6636345" y="596593"/>
            <a:chExt cx="2602906" cy="2935596"/>
          </a:xfrm>
        </p:grpSpPr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328FADD0-81E0-4CDB-8A2D-86538B4A1703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25F60D1-6A95-4F68-A417-B237F5FBC84E}"/>
                </a:ext>
              </a:extLst>
            </p:cNvPr>
            <p:cNvGrpSpPr/>
            <p:nvPr/>
          </p:nvGrpSpPr>
          <p:grpSpPr>
            <a:xfrm>
              <a:off x="7044090" y="596593"/>
              <a:ext cx="1740939" cy="2935596"/>
              <a:chOff x="7044090" y="596593"/>
              <a:chExt cx="1740939" cy="2935596"/>
            </a:xfrm>
          </p:grpSpPr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A7FBEFAA-0C7A-4CFD-A65E-9D7059A7A02D}"/>
                  </a:ext>
                </a:extLst>
              </p:cNvPr>
              <p:cNvSpPr/>
              <p:nvPr/>
            </p:nvSpPr>
            <p:spPr>
              <a:xfrm flipH="1">
                <a:off x="85087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20B93D3B-31D8-40EA-A075-B8D84A9841EA}"/>
                  </a:ext>
                </a:extLst>
              </p:cNvPr>
              <p:cNvSpPr/>
              <p:nvPr/>
            </p:nvSpPr>
            <p:spPr>
              <a:xfrm flipH="1">
                <a:off x="8195043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A5616ABD-D655-472D-9A35-763EA60D12D1}"/>
                  </a:ext>
                </a:extLst>
              </p:cNvPr>
              <p:cNvSpPr/>
              <p:nvPr/>
            </p:nvSpPr>
            <p:spPr>
              <a:xfrm>
                <a:off x="71941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C559D78C-8652-4E33-8534-AB75AC95D60F}"/>
                  </a:ext>
                </a:extLst>
              </p:cNvPr>
              <p:cNvSpPr/>
              <p:nvPr/>
            </p:nvSpPr>
            <p:spPr>
              <a:xfrm>
                <a:off x="7065815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D77A136-5B3B-4969-AF74-ED4DE0B37F5A}"/>
                  </a:ext>
                </a:extLst>
              </p:cNvPr>
              <p:cNvSpPr/>
              <p:nvPr/>
            </p:nvSpPr>
            <p:spPr>
              <a:xfrm>
                <a:off x="7621519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片側の 2 つの角を丸めた四角形 144">
                <a:extLst>
                  <a:ext uri="{FF2B5EF4-FFF2-40B4-BE49-F238E27FC236}">
                    <a16:creationId xmlns:a16="http://schemas.microsoft.com/office/drawing/2014/main" id="{A2BE1389-15F1-4FD4-B49D-82AA31B2B05B}"/>
                  </a:ext>
                </a:extLst>
              </p:cNvPr>
              <p:cNvSpPr/>
              <p:nvPr/>
            </p:nvSpPr>
            <p:spPr>
              <a:xfrm>
                <a:off x="7299939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台形 731">
                <a:extLst>
                  <a:ext uri="{FF2B5EF4-FFF2-40B4-BE49-F238E27FC236}">
                    <a16:creationId xmlns:a16="http://schemas.microsoft.com/office/drawing/2014/main" id="{B0E37C36-20AA-4DC8-93B5-A735B007663E}"/>
                  </a:ext>
                </a:extLst>
              </p:cNvPr>
              <p:cNvSpPr/>
              <p:nvPr/>
            </p:nvSpPr>
            <p:spPr>
              <a:xfrm rot="10800000" flipV="1">
                <a:off x="7788713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E1F6964E-387B-484E-A1B8-8C718BA3D429}"/>
                  </a:ext>
                </a:extLst>
              </p:cNvPr>
              <p:cNvSpPr/>
              <p:nvPr/>
            </p:nvSpPr>
            <p:spPr>
              <a:xfrm rot="10800000">
                <a:off x="7807952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平行四辺形 160">
                <a:extLst>
                  <a:ext uri="{FF2B5EF4-FFF2-40B4-BE49-F238E27FC236}">
                    <a16:creationId xmlns:a16="http://schemas.microsoft.com/office/drawing/2014/main" id="{64F2EC3B-8D23-41B7-BEA9-FD8CBCCD8E8B}"/>
                  </a:ext>
                </a:extLst>
              </p:cNvPr>
              <p:cNvSpPr/>
              <p:nvPr/>
            </p:nvSpPr>
            <p:spPr>
              <a:xfrm>
                <a:off x="759388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平行四辺形 160">
                <a:extLst>
                  <a:ext uri="{FF2B5EF4-FFF2-40B4-BE49-F238E27FC236}">
                    <a16:creationId xmlns:a16="http://schemas.microsoft.com/office/drawing/2014/main" id="{7193F4A6-8A87-4157-B2AC-F0128167CFA0}"/>
                  </a:ext>
                </a:extLst>
              </p:cNvPr>
              <p:cNvSpPr/>
              <p:nvPr/>
            </p:nvSpPr>
            <p:spPr>
              <a:xfrm flipH="1">
                <a:off x="7927489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平行四辺形 160">
                <a:extLst>
                  <a:ext uri="{FF2B5EF4-FFF2-40B4-BE49-F238E27FC236}">
                    <a16:creationId xmlns:a16="http://schemas.microsoft.com/office/drawing/2014/main" id="{7D35D50A-40C9-46A4-ACDA-1FC68BE139AC}"/>
                  </a:ext>
                </a:extLst>
              </p:cNvPr>
              <p:cNvSpPr/>
              <p:nvPr/>
            </p:nvSpPr>
            <p:spPr>
              <a:xfrm>
                <a:off x="7593888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平行四辺形 160">
                <a:extLst>
                  <a:ext uri="{FF2B5EF4-FFF2-40B4-BE49-F238E27FC236}">
                    <a16:creationId xmlns:a16="http://schemas.microsoft.com/office/drawing/2014/main" id="{370877C0-DD92-41DB-BED8-5C6823E04481}"/>
                  </a:ext>
                </a:extLst>
              </p:cNvPr>
              <p:cNvSpPr/>
              <p:nvPr/>
            </p:nvSpPr>
            <p:spPr>
              <a:xfrm flipH="1">
                <a:off x="7927490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D935649E-197B-4967-8B0C-1014E0839F6C}"/>
                  </a:ext>
                </a:extLst>
              </p:cNvPr>
              <p:cNvSpPr/>
              <p:nvPr/>
            </p:nvSpPr>
            <p:spPr>
              <a:xfrm>
                <a:off x="8117589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118831" y="740918"/>
                <a:ext cx="1437872" cy="1394529"/>
                <a:chOff x="8153543" y="491435"/>
                <a:chExt cx="1437872" cy="1394529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76597A8-D684-4225-9955-8B4958B15D7B}"/>
                  </a:ext>
                </a:extLst>
              </p:cNvPr>
              <p:cNvGrpSpPr/>
              <p:nvPr/>
            </p:nvGrpSpPr>
            <p:grpSpPr>
              <a:xfrm>
                <a:off x="7400925" y="1389031"/>
                <a:ext cx="1046347" cy="765554"/>
                <a:chOff x="7463927" y="1789359"/>
                <a:chExt cx="946143" cy="682796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31AB288-ECC4-482B-BF6D-3F0755EF30F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5716730-CDFA-4B9D-892B-ACB98EEFDD34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3D2D8D3F-4D42-44F5-A569-26EBFFE0788A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EC683F10-DD59-4384-B53B-9122AC25F6A5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AC569625-8962-4274-B773-D834300C2DEE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A2AACA8-707D-4418-B4CF-02415AB584DA}"/>
                </a:ext>
              </a:extLst>
            </p:cNvPr>
            <p:cNvGrpSpPr/>
            <p:nvPr/>
          </p:nvGrpSpPr>
          <p:grpSpPr>
            <a:xfrm>
              <a:off x="7494831" y="1279191"/>
              <a:ext cx="840094" cy="337679"/>
              <a:chOff x="7494831" y="1279191"/>
              <a:chExt cx="840094" cy="337679"/>
            </a:xfrm>
          </p:grpSpPr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6E01584C-B6DC-4141-BDDA-FCBDA531F915}"/>
                  </a:ext>
                </a:extLst>
              </p:cNvPr>
              <p:cNvSpPr/>
              <p:nvPr/>
            </p:nvSpPr>
            <p:spPr>
              <a:xfrm rot="20700000">
                <a:off x="7494831" y="127919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80AE314A-E6CC-453B-8A10-6E8085028438}"/>
                  </a:ext>
                </a:extLst>
              </p:cNvPr>
              <p:cNvSpPr/>
              <p:nvPr/>
            </p:nvSpPr>
            <p:spPr>
              <a:xfrm rot="900000">
                <a:off x="8047281" y="127919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902D9636-5F63-4846-8612-30F8D4283C53}"/>
                  </a:ext>
                </a:extLst>
              </p:cNvPr>
              <p:cNvSpPr/>
              <p:nvPr/>
            </p:nvSpPr>
            <p:spPr>
              <a:xfrm>
                <a:off x="7526437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BE2DB333-294B-4564-A962-9DB3BBF7EC7D}"/>
                  </a:ext>
                </a:extLst>
              </p:cNvPr>
              <p:cNvSpPr/>
              <p:nvPr/>
            </p:nvSpPr>
            <p:spPr>
              <a:xfrm>
                <a:off x="8075543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6A745F4F-4F98-4BAA-859D-F3BEAFA1F641}"/>
                </a:ext>
              </a:extLst>
            </p:cNvPr>
            <p:cNvGrpSpPr/>
            <p:nvPr/>
          </p:nvGrpSpPr>
          <p:grpSpPr>
            <a:xfrm>
              <a:off x="7345278" y="785848"/>
              <a:ext cx="1161688" cy="917255"/>
              <a:chOff x="7345278" y="785848"/>
              <a:chExt cx="1161688" cy="917255"/>
            </a:xfrm>
          </p:grpSpPr>
          <p:sp>
            <p:nvSpPr>
              <p:cNvPr id="421" name="楕円 22">
                <a:extLst>
                  <a:ext uri="{FF2B5EF4-FFF2-40B4-BE49-F238E27FC236}">
                    <a16:creationId xmlns:a16="http://schemas.microsoft.com/office/drawing/2014/main" id="{D2F54B48-DAB8-4E34-95E1-11403BD07564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22">
                <a:extLst>
                  <a:ext uri="{FF2B5EF4-FFF2-40B4-BE49-F238E27FC236}">
                    <a16:creationId xmlns:a16="http://schemas.microsoft.com/office/drawing/2014/main" id="{CEDE2536-80F2-4C92-A4EF-18DCD33D24B1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22">
                <a:extLst>
                  <a:ext uri="{FF2B5EF4-FFF2-40B4-BE49-F238E27FC236}">
                    <a16:creationId xmlns:a16="http://schemas.microsoft.com/office/drawing/2014/main" id="{39CAB390-CE1A-4C40-9B2D-098430F53F85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22">
                <a:extLst>
                  <a:ext uri="{FF2B5EF4-FFF2-40B4-BE49-F238E27FC236}">
                    <a16:creationId xmlns:a16="http://schemas.microsoft.com/office/drawing/2014/main" id="{48A85979-4C71-4D8C-A3E3-075F80133AD0}"/>
                  </a:ext>
                </a:extLst>
              </p:cNvPr>
              <p:cNvSpPr/>
              <p:nvPr/>
            </p:nvSpPr>
            <p:spPr>
              <a:xfrm>
                <a:off x="7345278" y="15351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22">
                <a:extLst>
                  <a:ext uri="{FF2B5EF4-FFF2-40B4-BE49-F238E27FC236}">
                    <a16:creationId xmlns:a16="http://schemas.microsoft.com/office/drawing/2014/main" id="{AADE0A84-310F-4D22-905B-FE4EAF5DD78E}"/>
                  </a:ext>
                </a:extLst>
              </p:cNvPr>
              <p:cNvSpPr/>
              <p:nvPr/>
            </p:nvSpPr>
            <p:spPr>
              <a:xfrm>
                <a:off x="8396203" y="15224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22">
                <a:extLst>
                  <a:ext uri="{FF2B5EF4-FFF2-40B4-BE49-F238E27FC236}">
                    <a16:creationId xmlns:a16="http://schemas.microsoft.com/office/drawing/2014/main" id="{561EA4D5-FCFE-4A21-8E30-EDA8D84FA0D9}"/>
                  </a:ext>
                </a:extLst>
              </p:cNvPr>
              <p:cNvSpPr/>
              <p:nvPr/>
            </p:nvSpPr>
            <p:spPr>
              <a:xfrm>
                <a:off x="7656428" y="785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2">
                <a:extLst>
                  <a:ext uri="{FF2B5EF4-FFF2-40B4-BE49-F238E27FC236}">
                    <a16:creationId xmlns:a16="http://schemas.microsoft.com/office/drawing/2014/main" id="{F34293F3-FAB2-47B7-BA42-1D515FF5C3F8}"/>
                  </a:ext>
                </a:extLst>
              </p:cNvPr>
              <p:cNvSpPr/>
              <p:nvPr/>
            </p:nvSpPr>
            <p:spPr>
              <a:xfrm>
                <a:off x="7688178" y="108112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1B74041-D2A8-4727-BCF1-5C00E22EAB42}"/>
              </a:ext>
            </a:extLst>
          </p:cNvPr>
          <p:cNvGrpSpPr/>
          <p:nvPr/>
        </p:nvGrpSpPr>
        <p:grpSpPr>
          <a:xfrm>
            <a:off x="3642979" y="3812587"/>
            <a:ext cx="2602906" cy="2636749"/>
            <a:chOff x="3642979" y="3812587"/>
            <a:chExt cx="2602906" cy="2636749"/>
          </a:xfrm>
        </p:grpSpPr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CDB06D5A-3E55-4FA2-92ED-6F97D01827D0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99F16FC-2DA5-4C0B-B0F6-2157D4DED756}"/>
                </a:ext>
              </a:extLst>
            </p:cNvPr>
            <p:cNvGrpSpPr/>
            <p:nvPr/>
          </p:nvGrpSpPr>
          <p:grpSpPr>
            <a:xfrm>
              <a:off x="4173376" y="3835565"/>
              <a:ext cx="1547974" cy="2613771"/>
              <a:chOff x="4173376" y="3835565"/>
              <a:chExt cx="1547974" cy="2613771"/>
            </a:xfrm>
          </p:grpSpPr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E2F00050-B84E-4CCC-B1B5-FA8D5A08D21C}"/>
                  </a:ext>
                </a:extLst>
              </p:cNvPr>
              <p:cNvSpPr/>
              <p:nvPr/>
            </p:nvSpPr>
            <p:spPr>
              <a:xfrm flipH="1">
                <a:off x="5485909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66B50C38-21AB-4958-ABD3-62CBBD832795}"/>
                  </a:ext>
                </a:extLst>
              </p:cNvPr>
              <p:cNvSpPr/>
              <p:nvPr/>
            </p:nvSpPr>
            <p:spPr>
              <a:xfrm flipH="1">
                <a:off x="5177514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1056B337-A1B6-43C0-9C4C-7A9289D5A262}"/>
                  </a:ext>
                </a:extLst>
              </p:cNvPr>
              <p:cNvSpPr/>
              <p:nvPr/>
            </p:nvSpPr>
            <p:spPr>
              <a:xfrm>
                <a:off x="4274139" y="6253961"/>
                <a:ext cx="136317" cy="1953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C2023952-64A9-4408-BE18-66533A580C64}"/>
                  </a:ext>
                </a:extLst>
              </p:cNvPr>
              <p:cNvSpPr/>
              <p:nvPr/>
            </p:nvSpPr>
            <p:spPr>
              <a:xfrm>
                <a:off x="4173376" y="5487805"/>
                <a:ext cx="543836" cy="808884"/>
              </a:xfrm>
              <a:prstGeom prst="trapezoid">
                <a:avLst>
                  <a:gd name="adj" fmla="val 4008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87994CF-407D-408E-BEE7-23819E39442C}"/>
                  </a:ext>
                </a:extLst>
              </p:cNvPr>
              <p:cNvSpPr/>
              <p:nvPr/>
            </p:nvSpPr>
            <p:spPr>
              <a:xfrm>
                <a:off x="4668052" y="5001736"/>
                <a:ext cx="553868" cy="450789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片側の 2 つの角を丸めた四角形 144">
                <a:extLst>
                  <a:ext uri="{FF2B5EF4-FFF2-40B4-BE49-F238E27FC236}">
                    <a16:creationId xmlns:a16="http://schemas.microsoft.com/office/drawing/2014/main" id="{108B95FA-9A30-4919-AD70-87228038C4FE}"/>
                  </a:ext>
                </a:extLst>
              </p:cNvPr>
              <p:cNvSpPr/>
              <p:nvPr/>
            </p:nvSpPr>
            <p:spPr>
              <a:xfrm>
                <a:off x="4371627" y="5276934"/>
                <a:ext cx="1153114" cy="1172402"/>
              </a:xfrm>
              <a:prstGeom prst="round2SameRect">
                <a:avLst>
                  <a:gd name="adj1" fmla="val 28092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片側の 2 つの角を丸めた四角形 144">
                <a:extLst>
                  <a:ext uri="{FF2B5EF4-FFF2-40B4-BE49-F238E27FC236}">
                    <a16:creationId xmlns:a16="http://schemas.microsoft.com/office/drawing/2014/main" id="{90438F15-EB5C-424E-BAF1-8F0E14A71B4B}"/>
                  </a:ext>
                </a:extLst>
              </p:cNvPr>
              <p:cNvSpPr/>
              <p:nvPr/>
            </p:nvSpPr>
            <p:spPr>
              <a:xfrm>
                <a:off x="4900890" y="5276934"/>
                <a:ext cx="107466" cy="469274"/>
              </a:xfrm>
              <a:prstGeom prst="round2SameRect">
                <a:avLst>
                  <a:gd name="adj1" fmla="val 0"/>
                  <a:gd name="adj2" fmla="val 26567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平行四辺形 160">
                <a:extLst>
                  <a:ext uri="{FF2B5EF4-FFF2-40B4-BE49-F238E27FC236}">
                    <a16:creationId xmlns:a16="http://schemas.microsoft.com/office/drawing/2014/main" id="{DC6E6904-A655-47DC-B987-5510D7ABC49E}"/>
                  </a:ext>
                </a:extLst>
              </p:cNvPr>
              <p:cNvSpPr/>
              <p:nvPr/>
            </p:nvSpPr>
            <p:spPr>
              <a:xfrm>
                <a:off x="4642456" y="5230843"/>
                <a:ext cx="315232" cy="27223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  <a:gd name="connsiteX0" fmla="*/ 0 w 341844"/>
                  <a:gd name="connsiteY0" fmla="*/ 126252 h 295332"/>
                  <a:gd name="connsiteX1" fmla="*/ 115151 w 341844"/>
                  <a:gd name="connsiteY1" fmla="*/ 0 h 295332"/>
                  <a:gd name="connsiteX2" fmla="*/ 341844 w 341844"/>
                  <a:gd name="connsiteY2" fmla="*/ 50006 h 295332"/>
                  <a:gd name="connsiteX3" fmla="*/ 143351 w 341844"/>
                  <a:gd name="connsiteY3" fmla="*/ 295321 h 295332"/>
                  <a:gd name="connsiteX4" fmla="*/ 0 w 341844"/>
                  <a:gd name="connsiteY4" fmla="*/ 126252 h 295332"/>
                  <a:gd name="connsiteX0" fmla="*/ 137 w 341981"/>
                  <a:gd name="connsiteY0" fmla="*/ 126252 h 295332"/>
                  <a:gd name="connsiteX1" fmla="*/ 115288 w 341981"/>
                  <a:gd name="connsiteY1" fmla="*/ 0 h 295332"/>
                  <a:gd name="connsiteX2" fmla="*/ 341981 w 341981"/>
                  <a:gd name="connsiteY2" fmla="*/ 50006 h 295332"/>
                  <a:gd name="connsiteX3" fmla="*/ 143488 w 341981"/>
                  <a:gd name="connsiteY3" fmla="*/ 295321 h 295332"/>
                  <a:gd name="connsiteX4" fmla="*/ 137 w 341981"/>
                  <a:gd name="connsiteY4" fmla="*/ 126252 h 29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981" h="295332">
                    <a:moveTo>
                      <a:pt x="137" y="126252"/>
                    </a:moveTo>
                    <a:cubicBezTo>
                      <a:pt x="4741" y="91328"/>
                      <a:pt x="76904" y="42084"/>
                      <a:pt x="115288" y="0"/>
                    </a:cubicBezTo>
                    <a:lnTo>
                      <a:pt x="341981" y="50006"/>
                    </a:lnTo>
                    <a:cubicBezTo>
                      <a:pt x="275817" y="131778"/>
                      <a:pt x="179366" y="296908"/>
                      <a:pt x="143488" y="295321"/>
                    </a:cubicBezTo>
                    <a:cubicBezTo>
                      <a:pt x="107610" y="293734"/>
                      <a:pt x="-4467" y="161176"/>
                      <a:pt x="137" y="1262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平行四辺形 160">
                <a:extLst>
                  <a:ext uri="{FF2B5EF4-FFF2-40B4-BE49-F238E27FC236}">
                    <a16:creationId xmlns:a16="http://schemas.microsoft.com/office/drawing/2014/main" id="{CEAA9949-05A3-430B-95B9-79C643FCC9D8}"/>
                  </a:ext>
                </a:extLst>
              </p:cNvPr>
              <p:cNvSpPr/>
              <p:nvPr/>
            </p:nvSpPr>
            <p:spPr>
              <a:xfrm flipH="1">
                <a:off x="4951050" y="5230843"/>
                <a:ext cx="315232" cy="27223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  <a:gd name="connsiteX0" fmla="*/ 0 w 341844"/>
                  <a:gd name="connsiteY0" fmla="*/ 126252 h 295332"/>
                  <a:gd name="connsiteX1" fmla="*/ 115151 w 341844"/>
                  <a:gd name="connsiteY1" fmla="*/ 0 h 295332"/>
                  <a:gd name="connsiteX2" fmla="*/ 341844 w 341844"/>
                  <a:gd name="connsiteY2" fmla="*/ 50006 h 295332"/>
                  <a:gd name="connsiteX3" fmla="*/ 143351 w 341844"/>
                  <a:gd name="connsiteY3" fmla="*/ 295321 h 295332"/>
                  <a:gd name="connsiteX4" fmla="*/ 0 w 341844"/>
                  <a:gd name="connsiteY4" fmla="*/ 126252 h 295332"/>
                  <a:gd name="connsiteX0" fmla="*/ 137 w 341981"/>
                  <a:gd name="connsiteY0" fmla="*/ 126252 h 295332"/>
                  <a:gd name="connsiteX1" fmla="*/ 115288 w 341981"/>
                  <a:gd name="connsiteY1" fmla="*/ 0 h 295332"/>
                  <a:gd name="connsiteX2" fmla="*/ 341981 w 341981"/>
                  <a:gd name="connsiteY2" fmla="*/ 50006 h 295332"/>
                  <a:gd name="connsiteX3" fmla="*/ 143488 w 341981"/>
                  <a:gd name="connsiteY3" fmla="*/ 295321 h 295332"/>
                  <a:gd name="connsiteX4" fmla="*/ 137 w 341981"/>
                  <a:gd name="connsiteY4" fmla="*/ 126252 h 29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981" h="295332">
                    <a:moveTo>
                      <a:pt x="137" y="126252"/>
                    </a:moveTo>
                    <a:cubicBezTo>
                      <a:pt x="4741" y="91328"/>
                      <a:pt x="76904" y="42084"/>
                      <a:pt x="115288" y="0"/>
                    </a:cubicBezTo>
                    <a:lnTo>
                      <a:pt x="341981" y="50006"/>
                    </a:lnTo>
                    <a:cubicBezTo>
                      <a:pt x="275817" y="131778"/>
                      <a:pt x="179366" y="296908"/>
                      <a:pt x="143488" y="295321"/>
                    </a:cubicBezTo>
                    <a:cubicBezTo>
                      <a:pt x="107610" y="293734"/>
                      <a:pt x="-4467" y="161176"/>
                      <a:pt x="137" y="1262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928B1A7C-5400-4076-BDE4-5DE140FE4A5D}"/>
                  </a:ext>
                </a:extLst>
              </p:cNvPr>
              <p:cNvSpPr/>
              <p:nvPr/>
            </p:nvSpPr>
            <p:spPr>
              <a:xfrm>
                <a:off x="4923118" y="5356164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6E249593-37A8-4776-B304-6D4976CC8111}"/>
                  </a:ext>
                </a:extLst>
              </p:cNvPr>
              <p:cNvSpPr/>
              <p:nvPr/>
            </p:nvSpPr>
            <p:spPr>
              <a:xfrm>
                <a:off x="4923118" y="5488961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8C30D433-9CE1-4706-8872-709B75543DB3}"/>
                  </a:ext>
                </a:extLst>
              </p:cNvPr>
              <p:cNvSpPr/>
              <p:nvPr/>
            </p:nvSpPr>
            <p:spPr>
              <a:xfrm>
                <a:off x="4923118" y="5621757"/>
                <a:ext cx="63007" cy="6300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AA2D6F5-8FDD-4A8E-93E3-C321ABC37170}"/>
                  </a:ext>
                </a:extLst>
              </p:cNvPr>
              <p:cNvGrpSpPr/>
              <p:nvPr/>
            </p:nvGrpSpPr>
            <p:grpSpPr>
              <a:xfrm>
                <a:off x="4394045" y="4428988"/>
                <a:ext cx="1089974" cy="750231"/>
                <a:chOff x="7463927" y="1789359"/>
                <a:chExt cx="946143" cy="682796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1714B48-B73A-46A9-AE15-118871768959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43FE18C-D37F-4263-8D8D-949BC54F076C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02590755-5982-420A-8112-457120DB5EAB}"/>
                </a:ext>
              </a:extLst>
            </p:cNvPr>
            <p:cNvGrpSpPr/>
            <p:nvPr/>
          </p:nvGrpSpPr>
          <p:grpSpPr>
            <a:xfrm>
              <a:off x="4438565" y="3835435"/>
              <a:ext cx="1020400" cy="1009259"/>
              <a:chOff x="4438565" y="3835435"/>
              <a:chExt cx="1020400" cy="1009259"/>
            </a:xfrm>
          </p:grpSpPr>
          <p:sp>
            <p:nvSpPr>
              <p:cNvPr id="319" name="楕円 22">
                <a:extLst>
                  <a:ext uri="{FF2B5EF4-FFF2-40B4-BE49-F238E27FC236}">
                    <a16:creationId xmlns:a16="http://schemas.microsoft.com/office/drawing/2014/main" id="{5696F259-9321-4CFC-B9AB-024C6DFF43CB}"/>
                  </a:ext>
                </a:extLst>
              </p:cNvPr>
              <p:cNvSpPr/>
              <p:nvPr/>
            </p:nvSpPr>
            <p:spPr>
              <a:xfrm>
                <a:off x="5304678" y="41475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22">
                <a:extLst>
                  <a:ext uri="{FF2B5EF4-FFF2-40B4-BE49-F238E27FC236}">
                    <a16:creationId xmlns:a16="http://schemas.microsoft.com/office/drawing/2014/main" id="{FA121C8C-4640-41F7-81D0-D2B59CEA664C}"/>
                  </a:ext>
                </a:extLst>
              </p:cNvPr>
              <p:cNvSpPr/>
              <p:nvPr/>
            </p:nvSpPr>
            <p:spPr>
              <a:xfrm>
                <a:off x="5043403" y="39925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22">
                <a:extLst>
                  <a:ext uri="{FF2B5EF4-FFF2-40B4-BE49-F238E27FC236}">
                    <a16:creationId xmlns:a16="http://schemas.microsoft.com/office/drawing/2014/main" id="{0B682C38-1F19-4F01-BBD3-E9D0CE72CBE8}"/>
                  </a:ext>
                </a:extLst>
              </p:cNvPr>
              <p:cNvSpPr/>
              <p:nvPr/>
            </p:nvSpPr>
            <p:spPr>
              <a:xfrm>
                <a:off x="4452853" y="42338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22">
                <a:extLst>
                  <a:ext uri="{FF2B5EF4-FFF2-40B4-BE49-F238E27FC236}">
                    <a16:creationId xmlns:a16="http://schemas.microsoft.com/office/drawing/2014/main" id="{88D594EF-C18E-4574-BC0F-A4E2E71DFABF}"/>
                  </a:ext>
                </a:extLst>
              </p:cNvPr>
              <p:cNvSpPr/>
              <p:nvPr/>
            </p:nvSpPr>
            <p:spPr>
              <a:xfrm>
                <a:off x="4710028" y="3835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22">
                <a:extLst>
                  <a:ext uri="{FF2B5EF4-FFF2-40B4-BE49-F238E27FC236}">
                    <a16:creationId xmlns:a16="http://schemas.microsoft.com/office/drawing/2014/main" id="{0EC93580-135A-4D7E-91E7-287C52F30018}"/>
                  </a:ext>
                </a:extLst>
              </p:cNvPr>
              <p:cNvSpPr/>
              <p:nvPr/>
            </p:nvSpPr>
            <p:spPr>
              <a:xfrm>
                <a:off x="4733840" y="418309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22">
                <a:extLst>
                  <a:ext uri="{FF2B5EF4-FFF2-40B4-BE49-F238E27FC236}">
                    <a16:creationId xmlns:a16="http://schemas.microsoft.com/office/drawing/2014/main" id="{45B43F58-4761-4AA4-A12D-927965DFB3D7}"/>
                  </a:ext>
                </a:extLst>
              </p:cNvPr>
              <p:cNvSpPr/>
              <p:nvPr/>
            </p:nvSpPr>
            <p:spPr>
              <a:xfrm>
                <a:off x="4438565" y="467673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22">
                <a:extLst>
                  <a:ext uri="{FF2B5EF4-FFF2-40B4-BE49-F238E27FC236}">
                    <a16:creationId xmlns:a16="http://schemas.microsoft.com/office/drawing/2014/main" id="{C0F05D34-5B72-4A59-8C1C-B782657994D4}"/>
                  </a:ext>
                </a:extLst>
              </p:cNvPr>
              <p:cNvSpPr/>
              <p:nvPr/>
            </p:nvSpPr>
            <p:spPr>
              <a:xfrm>
                <a:off x="5348202" y="462911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813FFAA5-AA7F-48CE-B60F-EB7C5B64C8F5}"/>
                </a:ext>
              </a:extLst>
            </p:cNvPr>
            <p:cNvGrpSpPr/>
            <p:nvPr/>
          </p:nvGrpSpPr>
          <p:grpSpPr>
            <a:xfrm>
              <a:off x="4534378" y="4323647"/>
              <a:ext cx="821986" cy="321432"/>
              <a:chOff x="4534378" y="4323647"/>
              <a:chExt cx="821986" cy="321432"/>
            </a:xfrm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4274CF9-C940-4F84-964E-22D2A8C0B5C5}"/>
                  </a:ext>
                </a:extLst>
              </p:cNvPr>
              <p:cNvSpPr/>
              <p:nvPr/>
            </p:nvSpPr>
            <p:spPr>
              <a:xfrm>
                <a:off x="45343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567501-FD30-4B3E-98B4-9C313564B913}"/>
                  </a:ext>
                </a:extLst>
              </p:cNvPr>
              <p:cNvSpPr/>
              <p:nvPr/>
            </p:nvSpPr>
            <p:spPr>
              <a:xfrm>
                <a:off x="51439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F1122A12-6589-40EB-8019-99A4D9A0B851}"/>
                  </a:ext>
                </a:extLst>
              </p:cNvPr>
              <p:cNvSpPr/>
              <p:nvPr/>
            </p:nvSpPr>
            <p:spPr>
              <a:xfrm rot="10800000">
                <a:off x="4537425" y="4323647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E7A9DC8B-030E-4253-BDE7-946E01A9A825}"/>
                  </a:ext>
                </a:extLst>
              </p:cNvPr>
              <p:cNvSpPr/>
              <p:nvPr/>
            </p:nvSpPr>
            <p:spPr>
              <a:xfrm rot="10800000">
                <a:off x="5139993" y="4323647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8933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pptxe17_マスクで熱中症気味の男の子のイラスト</dc:title>
  <dc:subject>pptxe17_マスクで熱中症気味の男の子のイラスト</dc:subject>
  <dc:creator>でじけろお</dc:creator>
  <cp:revision>1</cp:revision>
  <dcterms:created xsi:type="dcterms:W3CDTF">2018-05-20T00:31:01Z</dcterms:created>
  <dcterms:modified xsi:type="dcterms:W3CDTF">2020-06-23T07:35:27Z</dcterms:modified>
  <cp:version>1</cp:version>
</cp:coreProperties>
</file>